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1" r:id="rId4"/>
    <p:sldId id="285" r:id="rId5"/>
    <p:sldId id="258" r:id="rId6"/>
    <p:sldId id="262" r:id="rId7"/>
    <p:sldId id="264" r:id="rId8"/>
    <p:sldId id="265" r:id="rId9"/>
    <p:sldId id="268" r:id="rId10"/>
    <p:sldId id="269" r:id="rId11"/>
    <p:sldId id="270" r:id="rId12"/>
    <p:sldId id="279" r:id="rId13"/>
    <p:sldId id="282" r:id="rId14"/>
    <p:sldId id="291" r:id="rId15"/>
    <p:sldId id="284" r:id="rId16"/>
    <p:sldId id="271" r:id="rId17"/>
    <p:sldId id="272" r:id="rId18"/>
    <p:sldId id="280" r:id="rId19"/>
    <p:sldId id="273" r:id="rId20"/>
    <p:sldId id="275" r:id="rId21"/>
    <p:sldId id="276" r:id="rId22"/>
    <p:sldId id="286" r:id="rId23"/>
    <p:sldId id="290" r:id="rId24"/>
    <p:sldId id="289" r:id="rId25"/>
    <p:sldId id="287" r:id="rId26"/>
    <p:sldId id="277" r:id="rId27"/>
    <p:sldId id="28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18652-C940-4208-9C7A-6B20B767FE0F}" v="10" dt="2021-10-30T11:44:41.0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0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Herfurth" userId="d64c27655461cefb" providerId="LiveId" clId="{13718652-C940-4208-9C7A-6B20B767FE0F}"/>
    <pc:docChg chg="undo custSel addSld delSld modSld sldOrd">
      <pc:chgData name="Daniel Herfurth" userId="d64c27655461cefb" providerId="LiveId" clId="{13718652-C940-4208-9C7A-6B20B767FE0F}" dt="2021-10-30T12:00:48.176" v="323" actId="1076"/>
      <pc:docMkLst>
        <pc:docMk/>
      </pc:docMkLst>
      <pc:sldChg chg="modSp mod">
        <pc:chgData name="Daniel Herfurth" userId="d64c27655461cefb" providerId="LiveId" clId="{13718652-C940-4208-9C7A-6B20B767FE0F}" dt="2021-10-30T10:19:22.886" v="21" actId="6549"/>
        <pc:sldMkLst>
          <pc:docMk/>
          <pc:sldMk cId="2993603715" sldId="265"/>
        </pc:sldMkLst>
        <pc:spChg chg="mod">
          <ac:chgData name="Daniel Herfurth" userId="d64c27655461cefb" providerId="LiveId" clId="{13718652-C940-4208-9C7A-6B20B767FE0F}" dt="2021-10-30T10:19:22.886" v="21" actId="6549"/>
          <ac:spMkLst>
            <pc:docMk/>
            <pc:sldMk cId="2993603715" sldId="265"/>
            <ac:spMk id="2" creationId="{9DE564D6-2104-E749-9E64-E199C878E167}"/>
          </ac:spMkLst>
        </pc:spChg>
      </pc:sldChg>
      <pc:sldChg chg="modSp mod ord modShow">
        <pc:chgData name="Daniel Herfurth" userId="d64c27655461cefb" providerId="LiveId" clId="{13718652-C940-4208-9C7A-6B20B767FE0F}" dt="2021-10-30T10:27:32.900" v="77"/>
        <pc:sldMkLst>
          <pc:docMk/>
          <pc:sldMk cId="3465739356" sldId="279"/>
        </pc:sldMkLst>
        <pc:picChg chg="mod">
          <ac:chgData name="Daniel Herfurth" userId="d64c27655461cefb" providerId="LiveId" clId="{13718652-C940-4208-9C7A-6B20B767FE0F}" dt="2021-10-30T10:18:27.633" v="20" actId="1076"/>
          <ac:picMkLst>
            <pc:docMk/>
            <pc:sldMk cId="3465739356" sldId="279"/>
            <ac:picMk id="9218" creationId="{30ED675E-565D-9443-BC1C-A9BABFA5A124}"/>
          </ac:picMkLst>
        </pc:picChg>
      </pc:sldChg>
      <pc:sldChg chg="addSp modSp mod ord">
        <pc:chgData name="Daniel Herfurth" userId="d64c27655461cefb" providerId="LiveId" clId="{13718652-C940-4208-9C7A-6B20B767FE0F}" dt="2021-10-30T12:00:48.176" v="323" actId="1076"/>
        <pc:sldMkLst>
          <pc:docMk/>
          <pc:sldMk cId="1534222013" sldId="282"/>
        </pc:sldMkLst>
        <pc:picChg chg="mod">
          <ac:chgData name="Daniel Herfurth" userId="d64c27655461cefb" providerId="LiveId" clId="{13718652-C940-4208-9C7A-6B20B767FE0F}" dt="2021-10-30T12:00:48.176" v="323" actId="1076"/>
          <ac:picMkLst>
            <pc:docMk/>
            <pc:sldMk cId="1534222013" sldId="282"/>
            <ac:picMk id="5" creationId="{1B4511B8-B25F-8045-AA84-33E43509E9D7}"/>
          </ac:picMkLst>
        </pc:picChg>
        <pc:picChg chg="add mod">
          <ac:chgData name="Daniel Herfurth" userId="d64c27655461cefb" providerId="LiveId" clId="{13718652-C940-4208-9C7A-6B20B767FE0F}" dt="2021-10-30T12:00:44.869" v="322" actId="1076"/>
          <ac:picMkLst>
            <pc:docMk/>
            <pc:sldMk cId="1534222013" sldId="282"/>
            <ac:picMk id="6" creationId="{60FEA6D8-7888-49B5-8BCC-6F1AD04E71D6}"/>
          </ac:picMkLst>
        </pc:picChg>
      </pc:sldChg>
      <pc:sldChg chg="ord">
        <pc:chgData name="Daniel Herfurth" userId="d64c27655461cefb" providerId="LiveId" clId="{13718652-C940-4208-9C7A-6B20B767FE0F}" dt="2021-10-30T10:20:06.811" v="23"/>
        <pc:sldMkLst>
          <pc:docMk/>
          <pc:sldMk cId="542950524" sldId="284"/>
        </pc:sldMkLst>
      </pc:sldChg>
      <pc:sldChg chg="addSp delSp modSp new mod ord">
        <pc:chgData name="Daniel Herfurth" userId="d64c27655461cefb" providerId="LiveId" clId="{13718652-C940-4208-9C7A-6B20B767FE0F}" dt="2021-10-30T11:55:07.997" v="309" actId="478"/>
        <pc:sldMkLst>
          <pc:docMk/>
          <pc:sldMk cId="267780473" sldId="286"/>
        </pc:sldMkLst>
        <pc:spChg chg="del">
          <ac:chgData name="Daniel Herfurth" userId="d64c27655461cefb" providerId="LiveId" clId="{13718652-C940-4208-9C7A-6B20B767FE0F}" dt="2021-10-30T10:20:51.917" v="30" actId="478"/>
          <ac:spMkLst>
            <pc:docMk/>
            <pc:sldMk cId="267780473" sldId="286"/>
            <ac:spMk id="2" creationId="{F1BA8F0B-8A01-4B62-BDF5-16711A024FC3}"/>
          </ac:spMkLst>
        </pc:spChg>
        <pc:spChg chg="del">
          <ac:chgData name="Daniel Herfurth" userId="d64c27655461cefb" providerId="LiveId" clId="{13718652-C940-4208-9C7A-6B20B767FE0F}" dt="2021-10-30T11:55:07.997" v="309" actId="478"/>
          <ac:spMkLst>
            <pc:docMk/>
            <pc:sldMk cId="267780473" sldId="286"/>
            <ac:spMk id="3" creationId="{2302BE88-D90D-4519-80D2-ABDD22035497}"/>
          </ac:spMkLst>
        </pc:spChg>
        <pc:picChg chg="add mod">
          <ac:chgData name="Daniel Herfurth" userId="d64c27655461cefb" providerId="LiveId" clId="{13718652-C940-4208-9C7A-6B20B767FE0F}" dt="2021-10-30T11:55:00.878" v="308" actId="1076"/>
          <ac:picMkLst>
            <pc:docMk/>
            <pc:sldMk cId="267780473" sldId="286"/>
            <ac:picMk id="5" creationId="{8EF157A9-572E-4A41-BB05-A9FCDF609D0E}"/>
          </ac:picMkLst>
        </pc:picChg>
      </pc:sldChg>
      <pc:sldChg chg="new del ord">
        <pc:chgData name="Daniel Herfurth" userId="d64c27655461cefb" providerId="LiveId" clId="{13718652-C940-4208-9C7A-6B20B767FE0F}" dt="2021-10-30T10:20:12.482" v="24" actId="47"/>
        <pc:sldMkLst>
          <pc:docMk/>
          <pc:sldMk cId="1498117282" sldId="286"/>
        </pc:sldMkLst>
      </pc:sldChg>
      <pc:sldChg chg="addSp modSp new mod ord">
        <pc:chgData name="Daniel Herfurth" userId="d64c27655461cefb" providerId="LiveId" clId="{13718652-C940-4208-9C7A-6B20B767FE0F}" dt="2021-10-30T10:24:29.247" v="60" actId="1076"/>
        <pc:sldMkLst>
          <pc:docMk/>
          <pc:sldMk cId="3794724937" sldId="287"/>
        </pc:sldMkLst>
        <pc:picChg chg="add mod">
          <ac:chgData name="Daniel Herfurth" userId="d64c27655461cefb" providerId="LiveId" clId="{13718652-C940-4208-9C7A-6B20B767FE0F}" dt="2021-10-30T10:24:22.718" v="59" actId="1076"/>
          <ac:picMkLst>
            <pc:docMk/>
            <pc:sldMk cId="3794724937" sldId="287"/>
            <ac:picMk id="5" creationId="{8EED5704-6683-4947-8F69-446EE351117B}"/>
          </ac:picMkLst>
        </pc:picChg>
        <pc:picChg chg="add mod">
          <ac:chgData name="Daniel Herfurth" userId="d64c27655461cefb" providerId="LiveId" clId="{13718652-C940-4208-9C7A-6B20B767FE0F}" dt="2021-10-30T10:24:29.247" v="60" actId="1076"/>
          <ac:picMkLst>
            <pc:docMk/>
            <pc:sldMk cId="3794724937" sldId="287"/>
            <ac:picMk id="7" creationId="{3A619CED-193D-4705-BAA8-6EF2F248621C}"/>
          </ac:picMkLst>
        </pc:picChg>
      </pc:sldChg>
      <pc:sldChg chg="new ord">
        <pc:chgData name="Daniel Herfurth" userId="d64c27655461cefb" providerId="LiveId" clId="{13718652-C940-4208-9C7A-6B20B767FE0F}" dt="2021-10-30T10:24:45.116" v="63"/>
        <pc:sldMkLst>
          <pc:docMk/>
          <pc:sldMk cId="2909135849" sldId="288"/>
        </pc:sldMkLst>
      </pc:sldChg>
      <pc:sldChg chg="addSp delSp modSp new mod ord">
        <pc:chgData name="Daniel Herfurth" userId="d64c27655461cefb" providerId="LiveId" clId="{13718652-C940-4208-9C7A-6B20B767FE0F}" dt="2021-10-30T11:45:00.089" v="298" actId="20577"/>
        <pc:sldMkLst>
          <pc:docMk/>
          <pc:sldMk cId="1357875618" sldId="289"/>
        </pc:sldMkLst>
        <pc:spChg chg="del">
          <ac:chgData name="Daniel Herfurth" userId="d64c27655461cefb" providerId="LiveId" clId="{13718652-C940-4208-9C7A-6B20B767FE0F}" dt="2021-10-30T11:44:22.321" v="252" actId="478"/>
          <ac:spMkLst>
            <pc:docMk/>
            <pc:sldMk cId="1357875618" sldId="289"/>
            <ac:spMk id="2" creationId="{45BE6CF9-6D8C-4638-A645-3D00DF57A288}"/>
          </ac:spMkLst>
        </pc:spChg>
        <pc:spChg chg="del">
          <ac:chgData name="Daniel Herfurth" userId="d64c27655461cefb" providerId="LiveId" clId="{13718652-C940-4208-9C7A-6B20B767FE0F}" dt="2021-10-30T11:44:25.559" v="253" actId="478"/>
          <ac:spMkLst>
            <pc:docMk/>
            <pc:sldMk cId="1357875618" sldId="289"/>
            <ac:spMk id="3" creationId="{3B975433-8C26-44A3-9B7B-82A7D107BC63}"/>
          </ac:spMkLst>
        </pc:spChg>
        <pc:spChg chg="add mod">
          <ac:chgData name="Daniel Herfurth" userId="d64c27655461cefb" providerId="LiveId" clId="{13718652-C940-4208-9C7A-6B20B767FE0F}" dt="2021-10-30T11:45:00.089" v="298" actId="20577"/>
          <ac:spMkLst>
            <pc:docMk/>
            <pc:sldMk cId="1357875618" sldId="289"/>
            <ac:spMk id="4" creationId="{3AB8C47A-2246-460A-B04A-C51CA5CDC417}"/>
          </ac:spMkLst>
        </pc:spChg>
        <pc:picChg chg="add mod">
          <ac:chgData name="Daniel Herfurth" userId="d64c27655461cefb" providerId="LiveId" clId="{13718652-C940-4208-9C7A-6B20B767FE0F}" dt="2021-10-30T11:44:14.263" v="251" actId="1037"/>
          <ac:picMkLst>
            <pc:docMk/>
            <pc:sldMk cId="1357875618" sldId="289"/>
            <ac:picMk id="5" creationId="{A5230B87-E035-4741-B911-582164507B1A}"/>
          </ac:picMkLst>
        </pc:picChg>
      </pc:sldChg>
      <pc:sldChg chg="addSp delSp modSp new mod">
        <pc:chgData name="Daniel Herfurth" userId="d64c27655461cefb" providerId="LiveId" clId="{13718652-C940-4208-9C7A-6B20B767FE0F}" dt="2021-10-30T11:59:42.761" v="315" actId="1076"/>
        <pc:sldMkLst>
          <pc:docMk/>
          <pc:sldMk cId="348296210" sldId="290"/>
        </pc:sldMkLst>
        <pc:spChg chg="del">
          <ac:chgData name="Daniel Herfurth" userId="d64c27655461cefb" providerId="LiveId" clId="{13718652-C940-4208-9C7A-6B20B767FE0F}" dt="2021-10-30T11:43:14.773" v="132" actId="478"/>
          <ac:spMkLst>
            <pc:docMk/>
            <pc:sldMk cId="348296210" sldId="290"/>
            <ac:spMk id="2" creationId="{949894AB-8969-4F19-9B01-2D3F269DDDE6}"/>
          </ac:spMkLst>
        </pc:spChg>
        <pc:spChg chg="del">
          <ac:chgData name="Daniel Herfurth" userId="d64c27655461cefb" providerId="LiveId" clId="{13718652-C940-4208-9C7A-6B20B767FE0F}" dt="2021-10-30T11:43:17.518" v="133" actId="478"/>
          <ac:spMkLst>
            <pc:docMk/>
            <pc:sldMk cId="348296210" sldId="290"/>
            <ac:spMk id="3" creationId="{171717BF-3271-4279-BBF2-5C5B337AC60E}"/>
          </ac:spMkLst>
        </pc:spChg>
        <pc:spChg chg="add mod">
          <ac:chgData name="Daniel Herfurth" userId="d64c27655461cefb" providerId="LiveId" clId="{13718652-C940-4208-9C7A-6B20B767FE0F}" dt="2021-10-30T11:59:11.113" v="310" actId="1076"/>
          <ac:spMkLst>
            <pc:docMk/>
            <pc:sldMk cId="348296210" sldId="290"/>
            <ac:spMk id="4" creationId="{E237A320-FC5C-4317-B8B1-FF748FA7E2E3}"/>
          </ac:spMkLst>
        </pc:spChg>
        <pc:picChg chg="add mod">
          <ac:chgData name="Daniel Herfurth" userId="d64c27655461cefb" providerId="LiveId" clId="{13718652-C940-4208-9C7A-6B20B767FE0F}" dt="2021-10-30T11:43:06.852" v="131" actId="1037"/>
          <ac:picMkLst>
            <pc:docMk/>
            <pc:sldMk cId="348296210" sldId="290"/>
            <ac:picMk id="5" creationId="{1AB995DC-DB48-4020-8708-8235A3106BDD}"/>
          </ac:picMkLst>
        </pc:picChg>
        <pc:picChg chg="add mod">
          <ac:chgData name="Daniel Herfurth" userId="d64c27655461cefb" providerId="LiveId" clId="{13718652-C940-4208-9C7A-6B20B767FE0F}" dt="2021-10-30T11:59:42.761" v="315" actId="1076"/>
          <ac:picMkLst>
            <pc:docMk/>
            <pc:sldMk cId="348296210" sldId="290"/>
            <ac:picMk id="7" creationId="{43EDFC57-626A-482C-B47E-964D5F2998C1}"/>
          </ac:picMkLst>
        </pc:picChg>
      </pc:sldChg>
      <pc:sldChg chg="addSp modSp new mod ord">
        <pc:chgData name="Daniel Herfurth" userId="d64c27655461cefb" providerId="LiveId" clId="{13718652-C940-4208-9C7A-6B20B767FE0F}" dt="2021-10-30T12:00:21.534" v="319"/>
        <pc:sldMkLst>
          <pc:docMk/>
          <pc:sldMk cId="3334321047" sldId="291"/>
        </pc:sldMkLst>
        <pc:picChg chg="add mod">
          <ac:chgData name="Daniel Herfurth" userId="d64c27655461cefb" providerId="LiveId" clId="{13718652-C940-4208-9C7A-6B20B767FE0F}" dt="2021-10-30T11:41:07.261" v="79" actId="1076"/>
          <ac:picMkLst>
            <pc:docMk/>
            <pc:sldMk cId="3334321047" sldId="291"/>
            <ac:picMk id="5" creationId="{8DAB0810-DCC5-4D42-9209-07993BAC3FA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0E49FF-100A-F240-8E17-A263272070A6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95ABBF-6A80-4D45-8E90-5F6349D6BAC9}">
      <dgm:prSet phldrT="[Text]"/>
      <dgm:spPr/>
      <dgm:t>
        <a:bodyPr/>
        <a:lstStyle/>
        <a:p>
          <a:r>
            <a:rPr lang="en-US" dirty="0"/>
            <a:t>Research Questions</a:t>
          </a:r>
        </a:p>
      </dgm:t>
    </dgm:pt>
    <dgm:pt modelId="{80648DFA-8EC4-3443-9423-609EB811E039}" type="parTrans" cxnId="{81A3BC3D-BEF8-CC4A-87AD-8B4A03CD0DC8}">
      <dgm:prSet/>
      <dgm:spPr/>
      <dgm:t>
        <a:bodyPr/>
        <a:lstStyle/>
        <a:p>
          <a:endParaRPr lang="en-US"/>
        </a:p>
      </dgm:t>
    </dgm:pt>
    <dgm:pt modelId="{4ABA4B47-BA1F-4141-9EB0-64139C9D0D90}" type="sibTrans" cxnId="{81A3BC3D-BEF8-CC4A-87AD-8B4A03CD0DC8}">
      <dgm:prSet/>
      <dgm:spPr/>
      <dgm:t>
        <a:bodyPr/>
        <a:lstStyle/>
        <a:p>
          <a:endParaRPr lang="en-US"/>
        </a:p>
      </dgm:t>
    </dgm:pt>
    <dgm:pt modelId="{488169F4-879A-4149-981A-F5C795298072}">
      <dgm:prSet phldrT="[Text]"/>
      <dgm:spPr/>
      <dgm:t>
        <a:bodyPr/>
        <a:lstStyle/>
        <a:p>
          <a:r>
            <a:rPr lang="en-US" dirty="0"/>
            <a:t>Data Exploration</a:t>
          </a:r>
        </a:p>
      </dgm:t>
    </dgm:pt>
    <dgm:pt modelId="{D27BB65F-C501-2347-992F-F8CB75FAB12E}" type="parTrans" cxnId="{CC1C7BE8-1B43-8441-A47E-1240D5B57266}">
      <dgm:prSet/>
      <dgm:spPr/>
      <dgm:t>
        <a:bodyPr/>
        <a:lstStyle/>
        <a:p>
          <a:endParaRPr lang="en-US"/>
        </a:p>
      </dgm:t>
    </dgm:pt>
    <dgm:pt modelId="{98A5BAC9-1807-9146-8943-B32DFEA43634}" type="sibTrans" cxnId="{CC1C7BE8-1B43-8441-A47E-1240D5B57266}">
      <dgm:prSet/>
      <dgm:spPr/>
      <dgm:t>
        <a:bodyPr/>
        <a:lstStyle/>
        <a:p>
          <a:endParaRPr lang="en-US"/>
        </a:p>
      </dgm:t>
    </dgm:pt>
    <dgm:pt modelId="{B22F60D7-E5E7-FD42-9E0F-84CFC41866DD}">
      <dgm:prSet phldrT="[Text]"/>
      <dgm:spPr/>
      <dgm:t>
        <a:bodyPr/>
        <a:lstStyle/>
        <a:p>
          <a:r>
            <a:rPr lang="en-US" dirty="0"/>
            <a:t>Data Cleaning and Preparation</a:t>
          </a:r>
        </a:p>
      </dgm:t>
    </dgm:pt>
    <dgm:pt modelId="{ED92590C-BB1A-FD43-B16A-8965A91553CA}" type="parTrans" cxnId="{E4577DBB-4542-D24F-A564-90446A07B379}">
      <dgm:prSet/>
      <dgm:spPr/>
      <dgm:t>
        <a:bodyPr/>
        <a:lstStyle/>
        <a:p>
          <a:endParaRPr lang="en-US"/>
        </a:p>
      </dgm:t>
    </dgm:pt>
    <dgm:pt modelId="{DB7DEEB8-E25E-F04E-83BF-60BCBEB5A3DD}" type="sibTrans" cxnId="{E4577DBB-4542-D24F-A564-90446A07B379}">
      <dgm:prSet/>
      <dgm:spPr/>
      <dgm:t>
        <a:bodyPr/>
        <a:lstStyle/>
        <a:p>
          <a:endParaRPr lang="en-US"/>
        </a:p>
      </dgm:t>
    </dgm:pt>
    <dgm:pt modelId="{D14DE849-26D4-6B49-8B04-1DD8D68CEC3E}">
      <dgm:prSet phldrT="[Text]"/>
      <dgm:spPr/>
      <dgm:t>
        <a:bodyPr/>
        <a:lstStyle/>
        <a:p>
          <a:r>
            <a:rPr lang="en-US" dirty="0"/>
            <a:t>Analysis</a:t>
          </a:r>
        </a:p>
      </dgm:t>
    </dgm:pt>
    <dgm:pt modelId="{338A3AC5-978C-9C43-AE98-58FC7F1E6B1A}" type="parTrans" cxnId="{CAA5ADBB-B515-664D-A296-6D1774CAD6AD}">
      <dgm:prSet/>
      <dgm:spPr/>
      <dgm:t>
        <a:bodyPr/>
        <a:lstStyle/>
        <a:p>
          <a:endParaRPr lang="en-US"/>
        </a:p>
      </dgm:t>
    </dgm:pt>
    <dgm:pt modelId="{EDC0E0FA-6D95-EE47-BF9B-3E1AE2141B8F}" type="sibTrans" cxnId="{CAA5ADBB-B515-664D-A296-6D1774CAD6AD}">
      <dgm:prSet/>
      <dgm:spPr/>
      <dgm:t>
        <a:bodyPr/>
        <a:lstStyle/>
        <a:p>
          <a:endParaRPr lang="en-US"/>
        </a:p>
      </dgm:t>
    </dgm:pt>
    <dgm:pt modelId="{E743ECE7-E364-7D40-89F4-1F9FF21C63E6}" type="pres">
      <dgm:prSet presAssocID="{9A0E49FF-100A-F240-8E17-A263272070A6}" presName="Name0" presStyleCnt="0">
        <dgm:presLayoutVars>
          <dgm:chMax val="7"/>
          <dgm:chPref val="7"/>
          <dgm:dir/>
        </dgm:presLayoutVars>
      </dgm:prSet>
      <dgm:spPr/>
    </dgm:pt>
    <dgm:pt modelId="{44E8598B-6370-9A4D-8A5B-8C359A31DF1C}" type="pres">
      <dgm:prSet presAssocID="{9A0E49FF-100A-F240-8E17-A263272070A6}" presName="Name1" presStyleCnt="0"/>
      <dgm:spPr/>
    </dgm:pt>
    <dgm:pt modelId="{4E015F9F-B60B-C641-B887-9C4CA4F6B43D}" type="pres">
      <dgm:prSet presAssocID="{9A0E49FF-100A-F240-8E17-A263272070A6}" presName="cycle" presStyleCnt="0"/>
      <dgm:spPr/>
    </dgm:pt>
    <dgm:pt modelId="{907E0BA5-5C10-964A-929F-9253050500F3}" type="pres">
      <dgm:prSet presAssocID="{9A0E49FF-100A-F240-8E17-A263272070A6}" presName="srcNode" presStyleLbl="node1" presStyleIdx="0" presStyleCnt="4"/>
      <dgm:spPr/>
    </dgm:pt>
    <dgm:pt modelId="{B469AF67-DAB5-A649-9D58-26B60046604C}" type="pres">
      <dgm:prSet presAssocID="{9A0E49FF-100A-F240-8E17-A263272070A6}" presName="conn" presStyleLbl="parChTrans1D2" presStyleIdx="0" presStyleCnt="1"/>
      <dgm:spPr/>
    </dgm:pt>
    <dgm:pt modelId="{15259E2C-8F49-FB45-95F6-0878C880CD12}" type="pres">
      <dgm:prSet presAssocID="{9A0E49FF-100A-F240-8E17-A263272070A6}" presName="extraNode" presStyleLbl="node1" presStyleIdx="0" presStyleCnt="4"/>
      <dgm:spPr/>
    </dgm:pt>
    <dgm:pt modelId="{98926D58-5746-1444-9337-A25F2C60BCB5}" type="pres">
      <dgm:prSet presAssocID="{9A0E49FF-100A-F240-8E17-A263272070A6}" presName="dstNode" presStyleLbl="node1" presStyleIdx="0" presStyleCnt="4"/>
      <dgm:spPr/>
    </dgm:pt>
    <dgm:pt modelId="{2556E432-AFF0-604E-9013-996043DEEA91}" type="pres">
      <dgm:prSet presAssocID="{3F95ABBF-6A80-4D45-8E90-5F6349D6BAC9}" presName="text_1" presStyleLbl="node1" presStyleIdx="0" presStyleCnt="4">
        <dgm:presLayoutVars>
          <dgm:bulletEnabled val="1"/>
        </dgm:presLayoutVars>
      </dgm:prSet>
      <dgm:spPr/>
    </dgm:pt>
    <dgm:pt modelId="{AC4E0FF5-D2AE-B04D-AA91-9784A13BB6CE}" type="pres">
      <dgm:prSet presAssocID="{3F95ABBF-6A80-4D45-8E90-5F6349D6BAC9}" presName="accent_1" presStyleCnt="0"/>
      <dgm:spPr/>
    </dgm:pt>
    <dgm:pt modelId="{B987FD93-42EE-8A46-A2C5-51C5D0F16015}" type="pres">
      <dgm:prSet presAssocID="{3F95ABBF-6A80-4D45-8E90-5F6349D6BAC9}" presName="accentRepeatNode" presStyleLbl="solidFgAcc1" presStyleIdx="0" presStyleCnt="4"/>
      <dgm:spPr/>
    </dgm:pt>
    <dgm:pt modelId="{B3E8510C-F40E-1648-B201-755553FFFB00}" type="pres">
      <dgm:prSet presAssocID="{488169F4-879A-4149-981A-F5C795298072}" presName="text_2" presStyleLbl="node1" presStyleIdx="1" presStyleCnt="4">
        <dgm:presLayoutVars>
          <dgm:bulletEnabled val="1"/>
        </dgm:presLayoutVars>
      </dgm:prSet>
      <dgm:spPr/>
    </dgm:pt>
    <dgm:pt modelId="{075320FD-4C1F-5F42-A92D-EF5855D846B1}" type="pres">
      <dgm:prSet presAssocID="{488169F4-879A-4149-981A-F5C795298072}" presName="accent_2" presStyleCnt="0"/>
      <dgm:spPr/>
    </dgm:pt>
    <dgm:pt modelId="{E004DD8D-B91E-2648-B413-CA4B916B99C4}" type="pres">
      <dgm:prSet presAssocID="{488169F4-879A-4149-981A-F5C795298072}" presName="accentRepeatNode" presStyleLbl="solidFgAcc1" presStyleIdx="1" presStyleCnt="4"/>
      <dgm:spPr/>
    </dgm:pt>
    <dgm:pt modelId="{ECBF2EFA-9856-D044-9058-18F43964A171}" type="pres">
      <dgm:prSet presAssocID="{B22F60D7-E5E7-FD42-9E0F-84CFC41866DD}" presName="text_3" presStyleLbl="node1" presStyleIdx="2" presStyleCnt="4">
        <dgm:presLayoutVars>
          <dgm:bulletEnabled val="1"/>
        </dgm:presLayoutVars>
      </dgm:prSet>
      <dgm:spPr/>
    </dgm:pt>
    <dgm:pt modelId="{79B731D2-4B3B-D647-959C-9358FC0247B0}" type="pres">
      <dgm:prSet presAssocID="{B22F60D7-E5E7-FD42-9E0F-84CFC41866DD}" presName="accent_3" presStyleCnt="0"/>
      <dgm:spPr/>
    </dgm:pt>
    <dgm:pt modelId="{5DE502C2-889C-7042-8778-5A4CCF6AE376}" type="pres">
      <dgm:prSet presAssocID="{B22F60D7-E5E7-FD42-9E0F-84CFC41866DD}" presName="accentRepeatNode" presStyleLbl="solidFgAcc1" presStyleIdx="2" presStyleCnt="4"/>
      <dgm:spPr/>
    </dgm:pt>
    <dgm:pt modelId="{9F3EBB1F-5C2C-E44E-9685-52B5D0BD6C2D}" type="pres">
      <dgm:prSet presAssocID="{D14DE849-26D4-6B49-8B04-1DD8D68CEC3E}" presName="text_4" presStyleLbl="node1" presStyleIdx="3" presStyleCnt="4">
        <dgm:presLayoutVars>
          <dgm:bulletEnabled val="1"/>
        </dgm:presLayoutVars>
      </dgm:prSet>
      <dgm:spPr/>
    </dgm:pt>
    <dgm:pt modelId="{E8E69F67-C462-664A-B663-19CB9AE25DF2}" type="pres">
      <dgm:prSet presAssocID="{D14DE849-26D4-6B49-8B04-1DD8D68CEC3E}" presName="accent_4" presStyleCnt="0"/>
      <dgm:spPr/>
    </dgm:pt>
    <dgm:pt modelId="{AFF30D12-2AA1-1747-BEA8-30986840469B}" type="pres">
      <dgm:prSet presAssocID="{D14DE849-26D4-6B49-8B04-1DD8D68CEC3E}" presName="accentRepeatNode" presStyleLbl="solidFgAcc1" presStyleIdx="3" presStyleCnt="4"/>
      <dgm:spPr/>
    </dgm:pt>
  </dgm:ptLst>
  <dgm:cxnLst>
    <dgm:cxn modelId="{3C4D9607-3630-D742-B5EF-76A74B7B82F3}" type="presOf" srcId="{4ABA4B47-BA1F-4141-9EB0-64139C9D0D90}" destId="{B469AF67-DAB5-A649-9D58-26B60046604C}" srcOrd="0" destOrd="0" presId="urn:microsoft.com/office/officeart/2008/layout/VerticalCurvedList"/>
    <dgm:cxn modelId="{81A3BC3D-BEF8-CC4A-87AD-8B4A03CD0DC8}" srcId="{9A0E49FF-100A-F240-8E17-A263272070A6}" destId="{3F95ABBF-6A80-4D45-8E90-5F6349D6BAC9}" srcOrd="0" destOrd="0" parTransId="{80648DFA-8EC4-3443-9423-609EB811E039}" sibTransId="{4ABA4B47-BA1F-4141-9EB0-64139C9D0D90}"/>
    <dgm:cxn modelId="{7F79D05B-01A3-5641-97D4-60E25DFB466C}" type="presOf" srcId="{D14DE849-26D4-6B49-8B04-1DD8D68CEC3E}" destId="{9F3EBB1F-5C2C-E44E-9685-52B5D0BD6C2D}" srcOrd="0" destOrd="0" presId="urn:microsoft.com/office/officeart/2008/layout/VerticalCurvedList"/>
    <dgm:cxn modelId="{53BF1D81-6F5F-E941-ACFD-1E487C27BB0A}" type="presOf" srcId="{3F95ABBF-6A80-4D45-8E90-5F6349D6BAC9}" destId="{2556E432-AFF0-604E-9013-996043DEEA91}" srcOrd="0" destOrd="0" presId="urn:microsoft.com/office/officeart/2008/layout/VerticalCurvedList"/>
    <dgm:cxn modelId="{991FD886-F563-334C-8B8B-285BEB1C06F5}" type="presOf" srcId="{B22F60D7-E5E7-FD42-9E0F-84CFC41866DD}" destId="{ECBF2EFA-9856-D044-9058-18F43964A171}" srcOrd="0" destOrd="0" presId="urn:microsoft.com/office/officeart/2008/layout/VerticalCurvedList"/>
    <dgm:cxn modelId="{DECE8096-170A-F249-BB16-C04DAA8AB2A3}" type="presOf" srcId="{488169F4-879A-4149-981A-F5C795298072}" destId="{B3E8510C-F40E-1648-B201-755553FFFB00}" srcOrd="0" destOrd="0" presId="urn:microsoft.com/office/officeart/2008/layout/VerticalCurvedList"/>
    <dgm:cxn modelId="{69B9A0A0-6545-3A4B-99A3-CABA6060E4BE}" type="presOf" srcId="{9A0E49FF-100A-F240-8E17-A263272070A6}" destId="{E743ECE7-E364-7D40-89F4-1F9FF21C63E6}" srcOrd="0" destOrd="0" presId="urn:microsoft.com/office/officeart/2008/layout/VerticalCurvedList"/>
    <dgm:cxn modelId="{E4577DBB-4542-D24F-A564-90446A07B379}" srcId="{9A0E49FF-100A-F240-8E17-A263272070A6}" destId="{B22F60D7-E5E7-FD42-9E0F-84CFC41866DD}" srcOrd="2" destOrd="0" parTransId="{ED92590C-BB1A-FD43-B16A-8965A91553CA}" sibTransId="{DB7DEEB8-E25E-F04E-83BF-60BCBEB5A3DD}"/>
    <dgm:cxn modelId="{CAA5ADBB-B515-664D-A296-6D1774CAD6AD}" srcId="{9A0E49FF-100A-F240-8E17-A263272070A6}" destId="{D14DE849-26D4-6B49-8B04-1DD8D68CEC3E}" srcOrd="3" destOrd="0" parTransId="{338A3AC5-978C-9C43-AE98-58FC7F1E6B1A}" sibTransId="{EDC0E0FA-6D95-EE47-BF9B-3E1AE2141B8F}"/>
    <dgm:cxn modelId="{CC1C7BE8-1B43-8441-A47E-1240D5B57266}" srcId="{9A0E49FF-100A-F240-8E17-A263272070A6}" destId="{488169F4-879A-4149-981A-F5C795298072}" srcOrd="1" destOrd="0" parTransId="{D27BB65F-C501-2347-992F-F8CB75FAB12E}" sibTransId="{98A5BAC9-1807-9146-8943-B32DFEA43634}"/>
    <dgm:cxn modelId="{3CF3D8A6-9063-0A44-A44A-19E02654CCB1}" type="presParOf" srcId="{E743ECE7-E364-7D40-89F4-1F9FF21C63E6}" destId="{44E8598B-6370-9A4D-8A5B-8C359A31DF1C}" srcOrd="0" destOrd="0" presId="urn:microsoft.com/office/officeart/2008/layout/VerticalCurvedList"/>
    <dgm:cxn modelId="{68C16EC7-B954-DF43-8147-C126D6771A2D}" type="presParOf" srcId="{44E8598B-6370-9A4D-8A5B-8C359A31DF1C}" destId="{4E015F9F-B60B-C641-B887-9C4CA4F6B43D}" srcOrd="0" destOrd="0" presId="urn:microsoft.com/office/officeart/2008/layout/VerticalCurvedList"/>
    <dgm:cxn modelId="{5DE0776D-35A9-9146-82C1-9C11E99ADD52}" type="presParOf" srcId="{4E015F9F-B60B-C641-B887-9C4CA4F6B43D}" destId="{907E0BA5-5C10-964A-929F-9253050500F3}" srcOrd="0" destOrd="0" presId="urn:microsoft.com/office/officeart/2008/layout/VerticalCurvedList"/>
    <dgm:cxn modelId="{048B6873-CDF9-5D43-8881-E41930F968DD}" type="presParOf" srcId="{4E015F9F-B60B-C641-B887-9C4CA4F6B43D}" destId="{B469AF67-DAB5-A649-9D58-26B60046604C}" srcOrd="1" destOrd="0" presId="urn:microsoft.com/office/officeart/2008/layout/VerticalCurvedList"/>
    <dgm:cxn modelId="{9C695297-447A-9B40-8F00-7B62E3694520}" type="presParOf" srcId="{4E015F9F-B60B-C641-B887-9C4CA4F6B43D}" destId="{15259E2C-8F49-FB45-95F6-0878C880CD12}" srcOrd="2" destOrd="0" presId="urn:microsoft.com/office/officeart/2008/layout/VerticalCurvedList"/>
    <dgm:cxn modelId="{0422587A-5B05-FB41-9D49-6F2985B6BD79}" type="presParOf" srcId="{4E015F9F-B60B-C641-B887-9C4CA4F6B43D}" destId="{98926D58-5746-1444-9337-A25F2C60BCB5}" srcOrd="3" destOrd="0" presId="urn:microsoft.com/office/officeart/2008/layout/VerticalCurvedList"/>
    <dgm:cxn modelId="{4C6442F2-1D83-E94A-9178-4CC361ED055F}" type="presParOf" srcId="{44E8598B-6370-9A4D-8A5B-8C359A31DF1C}" destId="{2556E432-AFF0-604E-9013-996043DEEA91}" srcOrd="1" destOrd="0" presId="urn:microsoft.com/office/officeart/2008/layout/VerticalCurvedList"/>
    <dgm:cxn modelId="{5B7FFABD-21BE-D347-843A-D25ADC41ECFB}" type="presParOf" srcId="{44E8598B-6370-9A4D-8A5B-8C359A31DF1C}" destId="{AC4E0FF5-D2AE-B04D-AA91-9784A13BB6CE}" srcOrd="2" destOrd="0" presId="urn:microsoft.com/office/officeart/2008/layout/VerticalCurvedList"/>
    <dgm:cxn modelId="{FDC63951-F839-E14D-A8CF-1CD7F3C11733}" type="presParOf" srcId="{AC4E0FF5-D2AE-B04D-AA91-9784A13BB6CE}" destId="{B987FD93-42EE-8A46-A2C5-51C5D0F16015}" srcOrd="0" destOrd="0" presId="urn:microsoft.com/office/officeart/2008/layout/VerticalCurvedList"/>
    <dgm:cxn modelId="{A3322518-BF2C-2E42-9BE8-611A9D15B4AC}" type="presParOf" srcId="{44E8598B-6370-9A4D-8A5B-8C359A31DF1C}" destId="{B3E8510C-F40E-1648-B201-755553FFFB00}" srcOrd="3" destOrd="0" presId="urn:microsoft.com/office/officeart/2008/layout/VerticalCurvedList"/>
    <dgm:cxn modelId="{57E9B6A3-FA78-D94C-A543-538E29BE15F3}" type="presParOf" srcId="{44E8598B-6370-9A4D-8A5B-8C359A31DF1C}" destId="{075320FD-4C1F-5F42-A92D-EF5855D846B1}" srcOrd="4" destOrd="0" presId="urn:microsoft.com/office/officeart/2008/layout/VerticalCurvedList"/>
    <dgm:cxn modelId="{1A995CC7-5984-1840-A1DD-E5ECB8B3D698}" type="presParOf" srcId="{075320FD-4C1F-5F42-A92D-EF5855D846B1}" destId="{E004DD8D-B91E-2648-B413-CA4B916B99C4}" srcOrd="0" destOrd="0" presId="urn:microsoft.com/office/officeart/2008/layout/VerticalCurvedList"/>
    <dgm:cxn modelId="{89C291CE-9FF5-E146-952D-3CB51B5EC03E}" type="presParOf" srcId="{44E8598B-6370-9A4D-8A5B-8C359A31DF1C}" destId="{ECBF2EFA-9856-D044-9058-18F43964A171}" srcOrd="5" destOrd="0" presId="urn:microsoft.com/office/officeart/2008/layout/VerticalCurvedList"/>
    <dgm:cxn modelId="{420D12D9-176B-8049-AD12-462B92C97EB8}" type="presParOf" srcId="{44E8598B-6370-9A4D-8A5B-8C359A31DF1C}" destId="{79B731D2-4B3B-D647-959C-9358FC0247B0}" srcOrd="6" destOrd="0" presId="urn:microsoft.com/office/officeart/2008/layout/VerticalCurvedList"/>
    <dgm:cxn modelId="{91712B2E-4C47-E443-BAE7-1A6E15E0E269}" type="presParOf" srcId="{79B731D2-4B3B-D647-959C-9358FC0247B0}" destId="{5DE502C2-889C-7042-8778-5A4CCF6AE376}" srcOrd="0" destOrd="0" presId="urn:microsoft.com/office/officeart/2008/layout/VerticalCurvedList"/>
    <dgm:cxn modelId="{40AEC85B-5DEE-B54E-953B-CA4A09208F09}" type="presParOf" srcId="{44E8598B-6370-9A4D-8A5B-8C359A31DF1C}" destId="{9F3EBB1F-5C2C-E44E-9685-52B5D0BD6C2D}" srcOrd="7" destOrd="0" presId="urn:microsoft.com/office/officeart/2008/layout/VerticalCurvedList"/>
    <dgm:cxn modelId="{67D5FA87-8F32-3448-8E93-C35C4C696AE0}" type="presParOf" srcId="{44E8598B-6370-9A4D-8A5B-8C359A31DF1C}" destId="{E8E69F67-C462-664A-B663-19CB9AE25DF2}" srcOrd="8" destOrd="0" presId="urn:microsoft.com/office/officeart/2008/layout/VerticalCurvedList"/>
    <dgm:cxn modelId="{8763661D-CAEB-3A4A-95B9-442CBB2D78C1}" type="presParOf" srcId="{E8E69F67-C462-664A-B663-19CB9AE25DF2}" destId="{AFF30D12-2AA1-1747-BEA8-30986840469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66CAD9-AE0F-D64D-B4CF-6F8845874C36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E8550E-4DFB-D842-AB72-C636D9CB92F0}">
      <dgm:prSet phldrT="[Text]"/>
      <dgm:spPr/>
      <dgm:t>
        <a:bodyPr/>
        <a:lstStyle/>
        <a:p>
          <a:r>
            <a:rPr lang="en-US" dirty="0"/>
            <a:t>How did comorbidities affect lifestyle changes during COVID?</a:t>
          </a:r>
        </a:p>
      </dgm:t>
    </dgm:pt>
    <dgm:pt modelId="{271BFF21-2F9B-F743-8DCE-C67F05416133}" type="parTrans" cxnId="{1051BFB0-198E-7D46-ABF0-1B5B631CC7D0}">
      <dgm:prSet/>
      <dgm:spPr/>
      <dgm:t>
        <a:bodyPr/>
        <a:lstStyle/>
        <a:p>
          <a:endParaRPr lang="en-US"/>
        </a:p>
      </dgm:t>
    </dgm:pt>
    <dgm:pt modelId="{4554C7E6-3E82-0540-AA5B-7451D10360C4}" type="sibTrans" cxnId="{1051BFB0-198E-7D46-ABF0-1B5B631CC7D0}">
      <dgm:prSet/>
      <dgm:spPr/>
      <dgm:t>
        <a:bodyPr/>
        <a:lstStyle/>
        <a:p>
          <a:endParaRPr lang="en-US"/>
        </a:p>
      </dgm:t>
    </dgm:pt>
    <dgm:pt modelId="{45F2A2BF-2958-3C4B-9AE8-BEF3AC4F35F0}">
      <dgm:prSet phldrT="[Text]"/>
      <dgm:spPr/>
      <dgm:t>
        <a:bodyPr/>
        <a:lstStyle/>
        <a:p>
          <a:r>
            <a:rPr lang="en-US" dirty="0"/>
            <a:t>How education and socioeconomic status affect comorbidities?</a:t>
          </a:r>
        </a:p>
      </dgm:t>
    </dgm:pt>
    <dgm:pt modelId="{3DBBB216-0B39-A440-96A7-5BE790286D40}" type="parTrans" cxnId="{79AE6709-686F-4841-B924-58D53EB5B22B}">
      <dgm:prSet/>
      <dgm:spPr/>
      <dgm:t>
        <a:bodyPr/>
        <a:lstStyle/>
        <a:p>
          <a:endParaRPr lang="en-US"/>
        </a:p>
      </dgm:t>
    </dgm:pt>
    <dgm:pt modelId="{EE696232-0DF6-0A44-AE76-FF50B17351B3}" type="sibTrans" cxnId="{79AE6709-686F-4841-B924-58D53EB5B22B}">
      <dgm:prSet/>
      <dgm:spPr/>
      <dgm:t>
        <a:bodyPr/>
        <a:lstStyle/>
        <a:p>
          <a:endParaRPr lang="en-US"/>
        </a:p>
      </dgm:t>
    </dgm:pt>
    <dgm:pt modelId="{AA94698F-8338-7441-BC8F-3EF20BF9D761}" type="pres">
      <dgm:prSet presAssocID="{5C66CAD9-AE0F-D64D-B4CF-6F8845874C36}" presName="Name0" presStyleCnt="0">
        <dgm:presLayoutVars>
          <dgm:chMax val="7"/>
          <dgm:chPref val="7"/>
          <dgm:dir/>
        </dgm:presLayoutVars>
      </dgm:prSet>
      <dgm:spPr/>
    </dgm:pt>
    <dgm:pt modelId="{1A1E97EA-B932-2047-8036-CDF7843ADB88}" type="pres">
      <dgm:prSet presAssocID="{5C66CAD9-AE0F-D64D-B4CF-6F8845874C36}" presName="Name1" presStyleCnt="0"/>
      <dgm:spPr/>
    </dgm:pt>
    <dgm:pt modelId="{E4557602-018F-EE45-A8D6-DCADA6F96868}" type="pres">
      <dgm:prSet presAssocID="{5C66CAD9-AE0F-D64D-B4CF-6F8845874C36}" presName="cycle" presStyleCnt="0"/>
      <dgm:spPr/>
    </dgm:pt>
    <dgm:pt modelId="{ADBF95B7-16C1-0F40-A8CE-5AD5D59620EC}" type="pres">
      <dgm:prSet presAssocID="{5C66CAD9-AE0F-D64D-B4CF-6F8845874C36}" presName="srcNode" presStyleLbl="node1" presStyleIdx="0" presStyleCnt="2"/>
      <dgm:spPr/>
    </dgm:pt>
    <dgm:pt modelId="{BD568EEA-790B-BD46-82BE-E461CFC5F7E5}" type="pres">
      <dgm:prSet presAssocID="{5C66CAD9-AE0F-D64D-B4CF-6F8845874C36}" presName="conn" presStyleLbl="parChTrans1D2" presStyleIdx="0" presStyleCnt="1"/>
      <dgm:spPr/>
    </dgm:pt>
    <dgm:pt modelId="{C9EFC64A-7AF1-8848-AA3A-9A1F6A050454}" type="pres">
      <dgm:prSet presAssocID="{5C66CAD9-AE0F-D64D-B4CF-6F8845874C36}" presName="extraNode" presStyleLbl="node1" presStyleIdx="0" presStyleCnt="2"/>
      <dgm:spPr/>
    </dgm:pt>
    <dgm:pt modelId="{51D094AE-C2CC-B246-9E65-462709C0EA42}" type="pres">
      <dgm:prSet presAssocID="{5C66CAD9-AE0F-D64D-B4CF-6F8845874C36}" presName="dstNode" presStyleLbl="node1" presStyleIdx="0" presStyleCnt="2"/>
      <dgm:spPr/>
    </dgm:pt>
    <dgm:pt modelId="{0719B209-1287-5C4A-B1EE-91646404E8C9}" type="pres">
      <dgm:prSet presAssocID="{F2E8550E-4DFB-D842-AB72-C636D9CB92F0}" presName="text_1" presStyleLbl="node1" presStyleIdx="0" presStyleCnt="2">
        <dgm:presLayoutVars>
          <dgm:bulletEnabled val="1"/>
        </dgm:presLayoutVars>
      </dgm:prSet>
      <dgm:spPr/>
    </dgm:pt>
    <dgm:pt modelId="{CDC28C54-520D-AE4F-A8C6-9CFD2F67398A}" type="pres">
      <dgm:prSet presAssocID="{F2E8550E-4DFB-D842-AB72-C636D9CB92F0}" presName="accent_1" presStyleCnt="0"/>
      <dgm:spPr/>
    </dgm:pt>
    <dgm:pt modelId="{2048C2DF-7DE8-584B-A58E-99FF228794C4}" type="pres">
      <dgm:prSet presAssocID="{F2E8550E-4DFB-D842-AB72-C636D9CB92F0}" presName="accentRepeatNode" presStyleLbl="solidFgAcc1" presStyleIdx="0" presStyleCnt="2"/>
      <dgm:spPr/>
    </dgm:pt>
    <dgm:pt modelId="{3735FC9F-826D-4E4C-8D91-4FD8233DAAF3}" type="pres">
      <dgm:prSet presAssocID="{45F2A2BF-2958-3C4B-9AE8-BEF3AC4F35F0}" presName="text_2" presStyleLbl="node1" presStyleIdx="1" presStyleCnt="2">
        <dgm:presLayoutVars>
          <dgm:bulletEnabled val="1"/>
        </dgm:presLayoutVars>
      </dgm:prSet>
      <dgm:spPr/>
    </dgm:pt>
    <dgm:pt modelId="{21C81F88-4AAC-1A4E-9B45-A3134CDF5A53}" type="pres">
      <dgm:prSet presAssocID="{45F2A2BF-2958-3C4B-9AE8-BEF3AC4F35F0}" presName="accent_2" presStyleCnt="0"/>
      <dgm:spPr/>
    </dgm:pt>
    <dgm:pt modelId="{5787E67F-77F9-8B4C-A8C3-87AAFD86125D}" type="pres">
      <dgm:prSet presAssocID="{45F2A2BF-2958-3C4B-9AE8-BEF3AC4F35F0}" presName="accentRepeatNode" presStyleLbl="solidFgAcc1" presStyleIdx="1" presStyleCnt="2"/>
      <dgm:spPr/>
    </dgm:pt>
  </dgm:ptLst>
  <dgm:cxnLst>
    <dgm:cxn modelId="{79AE6709-686F-4841-B924-58D53EB5B22B}" srcId="{5C66CAD9-AE0F-D64D-B4CF-6F8845874C36}" destId="{45F2A2BF-2958-3C4B-9AE8-BEF3AC4F35F0}" srcOrd="1" destOrd="0" parTransId="{3DBBB216-0B39-A440-96A7-5BE790286D40}" sibTransId="{EE696232-0DF6-0A44-AE76-FF50B17351B3}"/>
    <dgm:cxn modelId="{F6E08EA4-FCF6-BA4D-ACAA-DADC4B2FFAD1}" type="presOf" srcId="{F2E8550E-4DFB-D842-AB72-C636D9CB92F0}" destId="{0719B209-1287-5C4A-B1EE-91646404E8C9}" srcOrd="0" destOrd="0" presId="urn:microsoft.com/office/officeart/2008/layout/VerticalCurvedList"/>
    <dgm:cxn modelId="{59B6ABAC-16AD-4B42-8F49-E2D018864769}" type="presOf" srcId="{45F2A2BF-2958-3C4B-9AE8-BEF3AC4F35F0}" destId="{3735FC9F-826D-4E4C-8D91-4FD8233DAAF3}" srcOrd="0" destOrd="0" presId="urn:microsoft.com/office/officeart/2008/layout/VerticalCurvedList"/>
    <dgm:cxn modelId="{1051BFB0-198E-7D46-ABF0-1B5B631CC7D0}" srcId="{5C66CAD9-AE0F-D64D-B4CF-6F8845874C36}" destId="{F2E8550E-4DFB-D842-AB72-C636D9CB92F0}" srcOrd="0" destOrd="0" parTransId="{271BFF21-2F9B-F743-8DCE-C67F05416133}" sibTransId="{4554C7E6-3E82-0540-AA5B-7451D10360C4}"/>
    <dgm:cxn modelId="{40A30FC6-0F1C-3140-BC19-A326CDD32938}" type="presOf" srcId="{5C66CAD9-AE0F-D64D-B4CF-6F8845874C36}" destId="{AA94698F-8338-7441-BC8F-3EF20BF9D761}" srcOrd="0" destOrd="0" presId="urn:microsoft.com/office/officeart/2008/layout/VerticalCurvedList"/>
    <dgm:cxn modelId="{8DDCB4D3-5C97-BB41-9201-474A5BC3D3FA}" type="presOf" srcId="{4554C7E6-3E82-0540-AA5B-7451D10360C4}" destId="{BD568EEA-790B-BD46-82BE-E461CFC5F7E5}" srcOrd="0" destOrd="0" presId="urn:microsoft.com/office/officeart/2008/layout/VerticalCurvedList"/>
    <dgm:cxn modelId="{E8D4D668-6AE7-604A-B3F7-C3D0A78FE466}" type="presParOf" srcId="{AA94698F-8338-7441-BC8F-3EF20BF9D761}" destId="{1A1E97EA-B932-2047-8036-CDF7843ADB88}" srcOrd="0" destOrd="0" presId="urn:microsoft.com/office/officeart/2008/layout/VerticalCurvedList"/>
    <dgm:cxn modelId="{89B361AF-19A4-0B46-AC9E-869B72057444}" type="presParOf" srcId="{1A1E97EA-B932-2047-8036-CDF7843ADB88}" destId="{E4557602-018F-EE45-A8D6-DCADA6F96868}" srcOrd="0" destOrd="0" presId="urn:microsoft.com/office/officeart/2008/layout/VerticalCurvedList"/>
    <dgm:cxn modelId="{B814B8DF-364C-634F-9626-8ECAB6FB408C}" type="presParOf" srcId="{E4557602-018F-EE45-A8D6-DCADA6F96868}" destId="{ADBF95B7-16C1-0F40-A8CE-5AD5D59620EC}" srcOrd="0" destOrd="0" presId="urn:microsoft.com/office/officeart/2008/layout/VerticalCurvedList"/>
    <dgm:cxn modelId="{EEDC9F1B-31D4-7649-ACC0-776AB37D8F45}" type="presParOf" srcId="{E4557602-018F-EE45-A8D6-DCADA6F96868}" destId="{BD568EEA-790B-BD46-82BE-E461CFC5F7E5}" srcOrd="1" destOrd="0" presId="urn:microsoft.com/office/officeart/2008/layout/VerticalCurvedList"/>
    <dgm:cxn modelId="{6ED91053-3747-A948-8EF3-CC32E5761965}" type="presParOf" srcId="{E4557602-018F-EE45-A8D6-DCADA6F96868}" destId="{C9EFC64A-7AF1-8848-AA3A-9A1F6A050454}" srcOrd="2" destOrd="0" presId="urn:microsoft.com/office/officeart/2008/layout/VerticalCurvedList"/>
    <dgm:cxn modelId="{903B4BE8-A8C2-C34A-92CC-2F1912ABC717}" type="presParOf" srcId="{E4557602-018F-EE45-A8D6-DCADA6F96868}" destId="{51D094AE-C2CC-B246-9E65-462709C0EA42}" srcOrd="3" destOrd="0" presId="urn:microsoft.com/office/officeart/2008/layout/VerticalCurvedList"/>
    <dgm:cxn modelId="{272D979A-1252-1449-8080-CB26ECAB9878}" type="presParOf" srcId="{1A1E97EA-B932-2047-8036-CDF7843ADB88}" destId="{0719B209-1287-5C4A-B1EE-91646404E8C9}" srcOrd="1" destOrd="0" presId="urn:microsoft.com/office/officeart/2008/layout/VerticalCurvedList"/>
    <dgm:cxn modelId="{4013DE7D-3D4C-8A43-B5DC-49A0485699DD}" type="presParOf" srcId="{1A1E97EA-B932-2047-8036-CDF7843ADB88}" destId="{CDC28C54-520D-AE4F-A8C6-9CFD2F67398A}" srcOrd="2" destOrd="0" presId="urn:microsoft.com/office/officeart/2008/layout/VerticalCurvedList"/>
    <dgm:cxn modelId="{8F3B9FDD-DD5C-DE4E-8599-AC57868FC1E4}" type="presParOf" srcId="{CDC28C54-520D-AE4F-A8C6-9CFD2F67398A}" destId="{2048C2DF-7DE8-584B-A58E-99FF228794C4}" srcOrd="0" destOrd="0" presId="urn:microsoft.com/office/officeart/2008/layout/VerticalCurvedList"/>
    <dgm:cxn modelId="{79321203-8BAD-4947-B836-D1BC1D45625F}" type="presParOf" srcId="{1A1E97EA-B932-2047-8036-CDF7843ADB88}" destId="{3735FC9F-826D-4E4C-8D91-4FD8233DAAF3}" srcOrd="3" destOrd="0" presId="urn:microsoft.com/office/officeart/2008/layout/VerticalCurvedList"/>
    <dgm:cxn modelId="{9F22B3C5-59BC-4344-945C-5A73FD1D70E5}" type="presParOf" srcId="{1A1E97EA-B932-2047-8036-CDF7843ADB88}" destId="{21C81F88-4AAC-1A4E-9B45-A3134CDF5A53}" srcOrd="4" destOrd="0" presId="urn:microsoft.com/office/officeart/2008/layout/VerticalCurvedList"/>
    <dgm:cxn modelId="{645EED09-F515-E847-8533-BCB4DD468217}" type="presParOf" srcId="{21C81F88-4AAC-1A4E-9B45-A3134CDF5A53}" destId="{5787E67F-77F9-8B4C-A8C3-87AAFD86125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C89EB26-170B-AC44-A959-71C6BFFBF7D6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1486AF-5A15-B24F-9414-2E29810E8288}">
      <dgm:prSet phldrT="[Text]"/>
      <dgm:spPr/>
      <dgm:t>
        <a:bodyPr/>
        <a:lstStyle/>
        <a:p>
          <a:r>
            <a:rPr lang="en-US" dirty="0"/>
            <a:t>CDC Household Pulse Survey</a:t>
          </a:r>
        </a:p>
      </dgm:t>
    </dgm:pt>
    <dgm:pt modelId="{C9F52630-B91C-2B49-90DC-4418455D1035}" type="parTrans" cxnId="{FEFF5E7A-A743-F54C-B2D9-B4A2F5F72308}">
      <dgm:prSet/>
      <dgm:spPr/>
      <dgm:t>
        <a:bodyPr/>
        <a:lstStyle/>
        <a:p>
          <a:endParaRPr lang="en-US"/>
        </a:p>
      </dgm:t>
    </dgm:pt>
    <dgm:pt modelId="{EE532BB3-191F-294C-9232-6369EB2041D4}" type="sibTrans" cxnId="{FEFF5E7A-A743-F54C-B2D9-B4A2F5F72308}">
      <dgm:prSet/>
      <dgm:spPr/>
      <dgm:t>
        <a:bodyPr/>
        <a:lstStyle/>
        <a:p>
          <a:endParaRPr lang="en-US"/>
        </a:p>
      </dgm:t>
    </dgm:pt>
    <dgm:pt modelId="{3662E618-865D-3F43-90BA-2F7CBBA5AC0B}">
      <dgm:prSet phldrT="[Text]"/>
      <dgm:spPr/>
      <dgm:t>
        <a:bodyPr/>
        <a:lstStyle/>
        <a:p>
          <a:r>
            <a:rPr lang="en-US" dirty="0"/>
            <a:t>Data Description:  CDC Household Pulse Survey</a:t>
          </a:r>
        </a:p>
      </dgm:t>
    </dgm:pt>
    <dgm:pt modelId="{4E90D45D-8B56-2346-921A-31B46016AD6F}" type="parTrans" cxnId="{97A1F81B-C556-F843-80A4-E5E4CBC87808}">
      <dgm:prSet/>
      <dgm:spPr/>
      <dgm:t>
        <a:bodyPr/>
        <a:lstStyle/>
        <a:p>
          <a:endParaRPr lang="en-US"/>
        </a:p>
      </dgm:t>
    </dgm:pt>
    <dgm:pt modelId="{A6E49022-76C4-8949-8730-4EF7A81A5CCA}" type="sibTrans" cxnId="{97A1F81B-C556-F843-80A4-E5E4CBC87808}">
      <dgm:prSet/>
      <dgm:spPr/>
      <dgm:t>
        <a:bodyPr/>
        <a:lstStyle/>
        <a:p>
          <a:endParaRPr lang="en-US"/>
        </a:p>
      </dgm:t>
    </dgm:pt>
    <dgm:pt modelId="{257B308B-E4FD-BD4C-9594-83E564A82C58}">
      <dgm:prSet phldrT="[Text]"/>
      <dgm:spPr/>
      <dgm:t>
        <a:bodyPr/>
        <a:lstStyle/>
        <a:p>
          <a:r>
            <a:rPr lang="en-US" dirty="0"/>
            <a:t>Benefit:  Across phases of the pandemic and easy to work with</a:t>
          </a:r>
        </a:p>
      </dgm:t>
    </dgm:pt>
    <dgm:pt modelId="{8057AB42-D587-724C-8929-04BC9DF47391}" type="parTrans" cxnId="{5357FD66-59CC-9B49-B014-A5C163BDF0AC}">
      <dgm:prSet/>
      <dgm:spPr/>
      <dgm:t>
        <a:bodyPr/>
        <a:lstStyle/>
        <a:p>
          <a:endParaRPr lang="en-US"/>
        </a:p>
      </dgm:t>
    </dgm:pt>
    <dgm:pt modelId="{0554A378-669A-EB42-9EC5-EE419D0D9219}" type="sibTrans" cxnId="{5357FD66-59CC-9B49-B014-A5C163BDF0AC}">
      <dgm:prSet/>
      <dgm:spPr/>
      <dgm:t>
        <a:bodyPr/>
        <a:lstStyle/>
        <a:p>
          <a:endParaRPr lang="en-US"/>
        </a:p>
      </dgm:t>
    </dgm:pt>
    <dgm:pt modelId="{FDF5E897-8324-C640-B9CD-6042D4B9180B}">
      <dgm:prSet phldrT="[Text]"/>
      <dgm:spPr/>
      <dgm:t>
        <a:bodyPr/>
        <a:lstStyle/>
        <a:p>
          <a:r>
            <a:rPr lang="en-US" dirty="0"/>
            <a:t>Limitation:  Only a few questions to work with.</a:t>
          </a:r>
        </a:p>
      </dgm:t>
    </dgm:pt>
    <dgm:pt modelId="{D21DA01A-A7C8-BE45-96DC-4741C4E2FC03}" type="parTrans" cxnId="{E289AF44-5734-A340-9388-DF020254CD96}">
      <dgm:prSet/>
      <dgm:spPr/>
      <dgm:t>
        <a:bodyPr/>
        <a:lstStyle/>
        <a:p>
          <a:endParaRPr lang="en-US"/>
        </a:p>
      </dgm:t>
    </dgm:pt>
    <dgm:pt modelId="{956EF218-9813-3E49-893F-22268EF8BD6E}" type="sibTrans" cxnId="{E289AF44-5734-A340-9388-DF020254CD96}">
      <dgm:prSet/>
      <dgm:spPr/>
      <dgm:t>
        <a:bodyPr/>
        <a:lstStyle/>
        <a:p>
          <a:endParaRPr lang="en-US"/>
        </a:p>
      </dgm:t>
    </dgm:pt>
    <dgm:pt modelId="{22D9A115-0AB9-824E-AC4D-3B5D7577A318}">
      <dgm:prSet phldrT="[Text]"/>
      <dgm:spPr/>
      <dgm:t>
        <a:bodyPr/>
        <a:lstStyle/>
        <a:p>
          <a:r>
            <a:rPr lang="en-US"/>
            <a:t>University of Iowa</a:t>
          </a:r>
          <a:endParaRPr lang="en-US" dirty="0"/>
        </a:p>
      </dgm:t>
    </dgm:pt>
    <dgm:pt modelId="{451E247A-C57E-6C4C-8CCF-CC1B62178244}" type="parTrans" cxnId="{72049A5F-94CD-EF4E-904F-1EF2599842B4}">
      <dgm:prSet/>
      <dgm:spPr/>
      <dgm:t>
        <a:bodyPr/>
        <a:lstStyle/>
        <a:p>
          <a:endParaRPr lang="en-US"/>
        </a:p>
      </dgm:t>
    </dgm:pt>
    <dgm:pt modelId="{767FE1CB-3803-D143-A740-5063E96F8306}" type="sibTrans" cxnId="{72049A5F-94CD-EF4E-904F-1EF2599842B4}">
      <dgm:prSet/>
      <dgm:spPr/>
      <dgm:t>
        <a:bodyPr/>
        <a:lstStyle/>
        <a:p>
          <a:endParaRPr lang="en-US"/>
        </a:p>
      </dgm:t>
    </dgm:pt>
    <dgm:pt modelId="{306B28BB-EEE6-044E-B583-DB76971560D6}">
      <dgm:prSet phldrT="[Text]"/>
      <dgm:spPr/>
      <dgm:t>
        <a:bodyPr/>
        <a:lstStyle/>
        <a:p>
          <a:r>
            <a:rPr lang="en-US" dirty="0"/>
            <a:t>Data Description:  Google Trends Data</a:t>
          </a:r>
        </a:p>
      </dgm:t>
    </dgm:pt>
    <dgm:pt modelId="{00078A51-0EEB-DD44-96CD-EB31BF156352}" type="parTrans" cxnId="{8FE4529B-DF46-B949-9D3F-AF34CC15D3A7}">
      <dgm:prSet/>
      <dgm:spPr/>
      <dgm:t>
        <a:bodyPr/>
        <a:lstStyle/>
        <a:p>
          <a:endParaRPr lang="en-US"/>
        </a:p>
      </dgm:t>
    </dgm:pt>
    <dgm:pt modelId="{2EF88F0E-0E4B-574F-88F6-B348AC11D056}" type="sibTrans" cxnId="{8FE4529B-DF46-B949-9D3F-AF34CC15D3A7}">
      <dgm:prSet/>
      <dgm:spPr/>
      <dgm:t>
        <a:bodyPr/>
        <a:lstStyle/>
        <a:p>
          <a:endParaRPr lang="en-US"/>
        </a:p>
      </dgm:t>
    </dgm:pt>
    <dgm:pt modelId="{664432F2-4326-E94E-9C59-53B9F377DAA6}">
      <dgm:prSet phldrT="[Text]"/>
      <dgm:spPr/>
      <dgm:t>
        <a:bodyPr/>
        <a:lstStyle/>
        <a:p>
          <a:r>
            <a:rPr lang="en-US" dirty="0"/>
            <a:t>Problem 1:  There appeared to be assumptions made with the data.</a:t>
          </a:r>
        </a:p>
      </dgm:t>
    </dgm:pt>
    <dgm:pt modelId="{682B2F7F-CD14-C141-8C66-D0CD639F5723}" type="parTrans" cxnId="{EADAA5A2-B3AA-C549-9F5D-058725BA137D}">
      <dgm:prSet/>
      <dgm:spPr/>
      <dgm:t>
        <a:bodyPr/>
        <a:lstStyle/>
        <a:p>
          <a:endParaRPr lang="en-US"/>
        </a:p>
      </dgm:t>
    </dgm:pt>
    <dgm:pt modelId="{9E9BD386-8112-EE49-ADAC-01A642CCE1E1}" type="sibTrans" cxnId="{EADAA5A2-B3AA-C549-9F5D-058725BA137D}">
      <dgm:prSet/>
      <dgm:spPr/>
      <dgm:t>
        <a:bodyPr/>
        <a:lstStyle/>
        <a:p>
          <a:endParaRPr lang="en-US"/>
        </a:p>
      </dgm:t>
    </dgm:pt>
    <dgm:pt modelId="{08AF7902-E640-7948-81E6-27F7DF660776}">
      <dgm:prSet phldrT="[Text]"/>
      <dgm:spPr/>
      <dgm:t>
        <a:bodyPr/>
        <a:lstStyle/>
        <a:p>
          <a:r>
            <a:rPr lang="en-US" dirty="0"/>
            <a:t>Problem 2:  Hard to really make conclusions off of trends when more people are just at home</a:t>
          </a:r>
        </a:p>
      </dgm:t>
    </dgm:pt>
    <dgm:pt modelId="{6CB58910-3D95-4440-9EC9-66878BECF5AB}" type="parTrans" cxnId="{3BEC1A3F-47E1-5A48-B054-D81DBB38E366}">
      <dgm:prSet/>
      <dgm:spPr/>
      <dgm:t>
        <a:bodyPr/>
        <a:lstStyle/>
        <a:p>
          <a:endParaRPr lang="en-US"/>
        </a:p>
      </dgm:t>
    </dgm:pt>
    <dgm:pt modelId="{97C2BE04-0AFC-AA4F-A1C0-40D19A07E12B}" type="sibTrans" cxnId="{3BEC1A3F-47E1-5A48-B054-D81DBB38E366}">
      <dgm:prSet/>
      <dgm:spPr/>
      <dgm:t>
        <a:bodyPr/>
        <a:lstStyle/>
        <a:p>
          <a:endParaRPr lang="en-US"/>
        </a:p>
      </dgm:t>
    </dgm:pt>
    <dgm:pt modelId="{0E776CCC-E07F-0B42-ABFF-AD5F9FDFA04F}">
      <dgm:prSet phldrT="[Text]"/>
      <dgm:spPr/>
      <dgm:t>
        <a:bodyPr/>
        <a:lstStyle/>
        <a:p>
          <a:r>
            <a:rPr lang="en-US" dirty="0"/>
            <a:t>Stanford University</a:t>
          </a:r>
        </a:p>
      </dgm:t>
    </dgm:pt>
    <dgm:pt modelId="{6AD75C72-C202-9247-B084-E3FC24DDF347}" type="parTrans" cxnId="{83095C5A-6FD8-5749-9197-66EC980D5EFC}">
      <dgm:prSet/>
      <dgm:spPr/>
      <dgm:t>
        <a:bodyPr/>
        <a:lstStyle/>
        <a:p>
          <a:endParaRPr lang="en-US"/>
        </a:p>
      </dgm:t>
    </dgm:pt>
    <dgm:pt modelId="{1436215B-F3B7-ED4E-A293-098175051F79}" type="sibTrans" cxnId="{83095C5A-6FD8-5749-9197-66EC980D5EFC}">
      <dgm:prSet/>
      <dgm:spPr/>
      <dgm:t>
        <a:bodyPr/>
        <a:lstStyle/>
        <a:p>
          <a:endParaRPr lang="en-US"/>
        </a:p>
      </dgm:t>
    </dgm:pt>
    <dgm:pt modelId="{BFF640AB-1693-0B4F-951D-2705ACD70EF3}">
      <dgm:prSet phldrT="[Text]"/>
      <dgm:spPr/>
      <dgm:t>
        <a:bodyPr/>
        <a:lstStyle/>
        <a:p>
          <a:r>
            <a:rPr lang="en-US" dirty="0"/>
            <a:t>Data Description:  Pre-pandemic and during pandemic survey data</a:t>
          </a:r>
        </a:p>
      </dgm:t>
    </dgm:pt>
    <dgm:pt modelId="{03FA0093-147A-DC4C-BB78-C40E3FB58865}" type="parTrans" cxnId="{7224ACC3-E55F-AC45-A5FB-A534C623A10E}">
      <dgm:prSet/>
      <dgm:spPr/>
      <dgm:t>
        <a:bodyPr/>
        <a:lstStyle/>
        <a:p>
          <a:endParaRPr lang="en-US"/>
        </a:p>
      </dgm:t>
    </dgm:pt>
    <dgm:pt modelId="{D532E3B3-D412-3545-BEE9-90EBE176B713}" type="sibTrans" cxnId="{7224ACC3-E55F-AC45-A5FB-A534C623A10E}">
      <dgm:prSet/>
      <dgm:spPr/>
      <dgm:t>
        <a:bodyPr/>
        <a:lstStyle/>
        <a:p>
          <a:endParaRPr lang="en-US"/>
        </a:p>
      </dgm:t>
    </dgm:pt>
    <dgm:pt modelId="{CB817CF1-3F01-EA47-BB50-05F9C47EFE50}">
      <dgm:prSet phldrT="[Text]"/>
      <dgm:spPr/>
      <dgm:t>
        <a:bodyPr/>
        <a:lstStyle/>
        <a:p>
          <a:r>
            <a:rPr lang="en-US" dirty="0"/>
            <a:t>Benefit:  Includes questions that identify conditions and habits</a:t>
          </a:r>
        </a:p>
      </dgm:t>
    </dgm:pt>
    <dgm:pt modelId="{C186EB24-CEBE-BC42-93DF-47F5324D46B5}" type="parTrans" cxnId="{CDB20023-7233-D14A-AF2A-D30968E28035}">
      <dgm:prSet/>
      <dgm:spPr/>
      <dgm:t>
        <a:bodyPr/>
        <a:lstStyle/>
        <a:p>
          <a:endParaRPr lang="en-US"/>
        </a:p>
      </dgm:t>
    </dgm:pt>
    <dgm:pt modelId="{8F924146-39D9-734E-AD81-D5DD283643F5}" type="sibTrans" cxnId="{CDB20023-7233-D14A-AF2A-D30968E28035}">
      <dgm:prSet/>
      <dgm:spPr/>
      <dgm:t>
        <a:bodyPr/>
        <a:lstStyle/>
        <a:p>
          <a:endParaRPr lang="en-US"/>
        </a:p>
      </dgm:t>
    </dgm:pt>
    <dgm:pt modelId="{7EF068C6-BFF1-9846-A743-016868077511}">
      <dgm:prSet phldrT="[Text]"/>
      <dgm:spPr/>
      <dgm:t>
        <a:bodyPr/>
        <a:lstStyle/>
        <a:p>
          <a:r>
            <a:rPr lang="en-US" dirty="0"/>
            <a:t>Benefit:  A large survey sample, even after data cleansing.</a:t>
          </a:r>
        </a:p>
      </dgm:t>
    </dgm:pt>
    <dgm:pt modelId="{62BFCE3B-585B-5849-9218-ED8506098750}" type="parTrans" cxnId="{823031B3-D7D3-BA44-812B-CAC208369499}">
      <dgm:prSet/>
      <dgm:spPr/>
      <dgm:t>
        <a:bodyPr/>
        <a:lstStyle/>
        <a:p>
          <a:endParaRPr lang="en-US"/>
        </a:p>
      </dgm:t>
    </dgm:pt>
    <dgm:pt modelId="{6622A8B7-E167-564F-8D59-A8A28205BFEB}" type="sibTrans" cxnId="{823031B3-D7D3-BA44-812B-CAC208369499}">
      <dgm:prSet/>
      <dgm:spPr/>
      <dgm:t>
        <a:bodyPr/>
        <a:lstStyle/>
        <a:p>
          <a:endParaRPr lang="en-US"/>
        </a:p>
      </dgm:t>
    </dgm:pt>
    <dgm:pt modelId="{4A234000-9293-6343-BEF7-3497F1F0F391}" type="pres">
      <dgm:prSet presAssocID="{0C89EB26-170B-AC44-A959-71C6BFFBF7D6}" presName="linearFlow" presStyleCnt="0">
        <dgm:presLayoutVars>
          <dgm:dir/>
          <dgm:animLvl val="lvl"/>
          <dgm:resizeHandles val="exact"/>
        </dgm:presLayoutVars>
      </dgm:prSet>
      <dgm:spPr/>
    </dgm:pt>
    <dgm:pt modelId="{BC359541-570A-4E4E-9947-27F02294F009}" type="pres">
      <dgm:prSet presAssocID="{C61486AF-5A15-B24F-9414-2E29810E8288}" presName="composite" presStyleCnt="0"/>
      <dgm:spPr/>
    </dgm:pt>
    <dgm:pt modelId="{E08DEB57-D442-F348-9F15-02242E3A370C}" type="pres">
      <dgm:prSet presAssocID="{C61486AF-5A15-B24F-9414-2E29810E828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97562D9-F814-AF40-A6A5-63AEE5D16184}" type="pres">
      <dgm:prSet presAssocID="{C61486AF-5A15-B24F-9414-2E29810E8288}" presName="descendantText" presStyleLbl="alignAcc1" presStyleIdx="0" presStyleCnt="3">
        <dgm:presLayoutVars>
          <dgm:bulletEnabled val="1"/>
        </dgm:presLayoutVars>
      </dgm:prSet>
      <dgm:spPr/>
    </dgm:pt>
    <dgm:pt modelId="{67B81A52-414A-4943-A0CE-5D09054420A3}" type="pres">
      <dgm:prSet presAssocID="{EE532BB3-191F-294C-9232-6369EB2041D4}" presName="sp" presStyleCnt="0"/>
      <dgm:spPr/>
    </dgm:pt>
    <dgm:pt modelId="{CC6C80F7-7730-B744-B309-EB7174A9C332}" type="pres">
      <dgm:prSet presAssocID="{22D9A115-0AB9-824E-AC4D-3B5D7577A318}" presName="composite" presStyleCnt="0"/>
      <dgm:spPr/>
    </dgm:pt>
    <dgm:pt modelId="{A2CDA055-BA83-E941-8E97-974F52B7FFF7}" type="pres">
      <dgm:prSet presAssocID="{22D9A115-0AB9-824E-AC4D-3B5D7577A318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1FA83629-9C49-0B49-BBD2-EC5CC0D65D86}" type="pres">
      <dgm:prSet presAssocID="{22D9A115-0AB9-824E-AC4D-3B5D7577A318}" presName="descendantText" presStyleLbl="alignAcc1" presStyleIdx="1" presStyleCnt="3">
        <dgm:presLayoutVars>
          <dgm:bulletEnabled val="1"/>
        </dgm:presLayoutVars>
      </dgm:prSet>
      <dgm:spPr/>
    </dgm:pt>
    <dgm:pt modelId="{3A004C2E-2809-C740-BD6B-705FC925BF84}" type="pres">
      <dgm:prSet presAssocID="{767FE1CB-3803-D143-A740-5063E96F8306}" presName="sp" presStyleCnt="0"/>
      <dgm:spPr/>
    </dgm:pt>
    <dgm:pt modelId="{9819F73E-ACF8-5044-A686-651519EDE20E}" type="pres">
      <dgm:prSet presAssocID="{0E776CCC-E07F-0B42-ABFF-AD5F9FDFA04F}" presName="composite" presStyleCnt="0"/>
      <dgm:spPr/>
    </dgm:pt>
    <dgm:pt modelId="{B4EA17AF-0B52-DB47-A288-1EDF4A5CAFFF}" type="pres">
      <dgm:prSet presAssocID="{0E776CCC-E07F-0B42-ABFF-AD5F9FDFA04F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F750429-915B-4B4C-B134-44982C7973ED}" type="pres">
      <dgm:prSet presAssocID="{0E776CCC-E07F-0B42-ABFF-AD5F9FDFA04F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39EC10E-BF60-854D-98D2-67B602052C8E}" type="presOf" srcId="{CB817CF1-3F01-EA47-BB50-05F9C47EFE50}" destId="{0F750429-915B-4B4C-B134-44982C7973ED}" srcOrd="0" destOrd="1" presId="urn:microsoft.com/office/officeart/2005/8/layout/chevron2"/>
    <dgm:cxn modelId="{97A1F81B-C556-F843-80A4-E5E4CBC87808}" srcId="{C61486AF-5A15-B24F-9414-2E29810E8288}" destId="{3662E618-865D-3F43-90BA-2F7CBBA5AC0B}" srcOrd="0" destOrd="0" parTransId="{4E90D45D-8B56-2346-921A-31B46016AD6F}" sibTransId="{A6E49022-76C4-8949-8730-4EF7A81A5CCA}"/>
    <dgm:cxn modelId="{CDB20023-7233-D14A-AF2A-D30968E28035}" srcId="{0E776CCC-E07F-0B42-ABFF-AD5F9FDFA04F}" destId="{CB817CF1-3F01-EA47-BB50-05F9C47EFE50}" srcOrd="1" destOrd="0" parTransId="{C186EB24-CEBE-BC42-93DF-47F5324D46B5}" sibTransId="{8F924146-39D9-734E-AD81-D5DD283643F5}"/>
    <dgm:cxn modelId="{5C8CFA25-1B92-9E46-B3B7-D191BAD920E6}" type="presOf" srcId="{664432F2-4326-E94E-9C59-53B9F377DAA6}" destId="{1FA83629-9C49-0B49-BBD2-EC5CC0D65D86}" srcOrd="0" destOrd="1" presId="urn:microsoft.com/office/officeart/2005/8/layout/chevron2"/>
    <dgm:cxn modelId="{46389A2E-F00B-7E44-93D4-BC591C927DD6}" type="presOf" srcId="{3662E618-865D-3F43-90BA-2F7CBBA5AC0B}" destId="{197562D9-F814-AF40-A6A5-63AEE5D16184}" srcOrd="0" destOrd="0" presId="urn:microsoft.com/office/officeart/2005/8/layout/chevron2"/>
    <dgm:cxn modelId="{3BEC1A3F-47E1-5A48-B054-D81DBB38E366}" srcId="{22D9A115-0AB9-824E-AC4D-3B5D7577A318}" destId="{08AF7902-E640-7948-81E6-27F7DF660776}" srcOrd="2" destOrd="0" parTransId="{6CB58910-3D95-4440-9EC9-66878BECF5AB}" sibTransId="{97C2BE04-0AFC-AA4F-A1C0-40D19A07E12B}"/>
    <dgm:cxn modelId="{72049A5F-94CD-EF4E-904F-1EF2599842B4}" srcId="{0C89EB26-170B-AC44-A959-71C6BFFBF7D6}" destId="{22D9A115-0AB9-824E-AC4D-3B5D7577A318}" srcOrd="1" destOrd="0" parTransId="{451E247A-C57E-6C4C-8CCF-CC1B62178244}" sibTransId="{767FE1CB-3803-D143-A740-5063E96F8306}"/>
    <dgm:cxn modelId="{46FC1242-BAB4-AB49-83E7-5C53C3FA02D6}" type="presOf" srcId="{306B28BB-EEE6-044E-B583-DB76971560D6}" destId="{1FA83629-9C49-0B49-BBD2-EC5CC0D65D86}" srcOrd="0" destOrd="0" presId="urn:microsoft.com/office/officeart/2005/8/layout/chevron2"/>
    <dgm:cxn modelId="{E289AF44-5734-A340-9388-DF020254CD96}" srcId="{C61486AF-5A15-B24F-9414-2E29810E8288}" destId="{FDF5E897-8324-C640-B9CD-6042D4B9180B}" srcOrd="2" destOrd="0" parTransId="{D21DA01A-A7C8-BE45-96DC-4741C4E2FC03}" sibTransId="{956EF218-9813-3E49-893F-22268EF8BD6E}"/>
    <dgm:cxn modelId="{5357FD66-59CC-9B49-B014-A5C163BDF0AC}" srcId="{C61486AF-5A15-B24F-9414-2E29810E8288}" destId="{257B308B-E4FD-BD4C-9594-83E564A82C58}" srcOrd="1" destOrd="0" parTransId="{8057AB42-D587-724C-8929-04BC9DF47391}" sibTransId="{0554A378-669A-EB42-9EC5-EE419D0D9219}"/>
    <dgm:cxn modelId="{A3199168-F856-4549-9703-E809EBA71105}" type="presOf" srcId="{22D9A115-0AB9-824E-AC4D-3B5D7577A318}" destId="{A2CDA055-BA83-E941-8E97-974F52B7FFF7}" srcOrd="0" destOrd="0" presId="urn:microsoft.com/office/officeart/2005/8/layout/chevron2"/>
    <dgm:cxn modelId="{28F59A57-9DA0-FB4C-9CE1-B928810BBC4C}" type="presOf" srcId="{FDF5E897-8324-C640-B9CD-6042D4B9180B}" destId="{197562D9-F814-AF40-A6A5-63AEE5D16184}" srcOrd="0" destOrd="2" presId="urn:microsoft.com/office/officeart/2005/8/layout/chevron2"/>
    <dgm:cxn modelId="{16F98C58-034F-D048-9D7C-D3B7C66E937E}" type="presOf" srcId="{7EF068C6-BFF1-9846-A743-016868077511}" destId="{0F750429-915B-4B4C-B134-44982C7973ED}" srcOrd="0" destOrd="2" presId="urn:microsoft.com/office/officeart/2005/8/layout/chevron2"/>
    <dgm:cxn modelId="{83095C5A-6FD8-5749-9197-66EC980D5EFC}" srcId="{0C89EB26-170B-AC44-A959-71C6BFFBF7D6}" destId="{0E776CCC-E07F-0B42-ABFF-AD5F9FDFA04F}" srcOrd="2" destOrd="0" parTransId="{6AD75C72-C202-9247-B084-E3FC24DDF347}" sibTransId="{1436215B-F3B7-ED4E-A293-098175051F79}"/>
    <dgm:cxn modelId="{FEFF5E7A-A743-F54C-B2D9-B4A2F5F72308}" srcId="{0C89EB26-170B-AC44-A959-71C6BFFBF7D6}" destId="{C61486AF-5A15-B24F-9414-2E29810E8288}" srcOrd="0" destOrd="0" parTransId="{C9F52630-B91C-2B49-90DC-4418455D1035}" sibTransId="{EE532BB3-191F-294C-9232-6369EB2041D4}"/>
    <dgm:cxn modelId="{CC2D8A8F-64CF-614B-9517-7DC4873709E3}" type="presOf" srcId="{08AF7902-E640-7948-81E6-27F7DF660776}" destId="{1FA83629-9C49-0B49-BBD2-EC5CC0D65D86}" srcOrd="0" destOrd="2" presId="urn:microsoft.com/office/officeart/2005/8/layout/chevron2"/>
    <dgm:cxn modelId="{8FE4529B-DF46-B949-9D3F-AF34CC15D3A7}" srcId="{22D9A115-0AB9-824E-AC4D-3B5D7577A318}" destId="{306B28BB-EEE6-044E-B583-DB76971560D6}" srcOrd="0" destOrd="0" parTransId="{00078A51-0EEB-DD44-96CD-EB31BF156352}" sibTransId="{2EF88F0E-0E4B-574F-88F6-B348AC11D056}"/>
    <dgm:cxn modelId="{EADAA5A2-B3AA-C549-9F5D-058725BA137D}" srcId="{22D9A115-0AB9-824E-AC4D-3B5D7577A318}" destId="{664432F2-4326-E94E-9C59-53B9F377DAA6}" srcOrd="1" destOrd="0" parTransId="{682B2F7F-CD14-C141-8C66-D0CD639F5723}" sibTransId="{9E9BD386-8112-EE49-ADAC-01A642CCE1E1}"/>
    <dgm:cxn modelId="{823031B3-D7D3-BA44-812B-CAC208369499}" srcId="{0E776CCC-E07F-0B42-ABFF-AD5F9FDFA04F}" destId="{7EF068C6-BFF1-9846-A743-016868077511}" srcOrd="2" destOrd="0" parTransId="{62BFCE3B-585B-5849-9218-ED8506098750}" sibTransId="{6622A8B7-E167-564F-8D59-A8A28205BFEB}"/>
    <dgm:cxn modelId="{81A26AB5-2860-1B4C-B540-B52E1E132F9A}" type="presOf" srcId="{BFF640AB-1693-0B4F-951D-2705ACD70EF3}" destId="{0F750429-915B-4B4C-B134-44982C7973ED}" srcOrd="0" destOrd="0" presId="urn:microsoft.com/office/officeart/2005/8/layout/chevron2"/>
    <dgm:cxn modelId="{7224ACC3-E55F-AC45-A5FB-A534C623A10E}" srcId="{0E776CCC-E07F-0B42-ABFF-AD5F9FDFA04F}" destId="{BFF640AB-1693-0B4F-951D-2705ACD70EF3}" srcOrd="0" destOrd="0" parTransId="{03FA0093-147A-DC4C-BB78-C40E3FB58865}" sibTransId="{D532E3B3-D412-3545-BEE9-90EBE176B713}"/>
    <dgm:cxn modelId="{D77A72CF-645F-ED4E-B65E-C33990A1E3FC}" type="presOf" srcId="{0E776CCC-E07F-0B42-ABFF-AD5F9FDFA04F}" destId="{B4EA17AF-0B52-DB47-A288-1EDF4A5CAFFF}" srcOrd="0" destOrd="0" presId="urn:microsoft.com/office/officeart/2005/8/layout/chevron2"/>
    <dgm:cxn modelId="{722054E3-C1CD-CC40-9589-E3B246C06CF3}" type="presOf" srcId="{0C89EB26-170B-AC44-A959-71C6BFFBF7D6}" destId="{4A234000-9293-6343-BEF7-3497F1F0F391}" srcOrd="0" destOrd="0" presId="urn:microsoft.com/office/officeart/2005/8/layout/chevron2"/>
    <dgm:cxn modelId="{070BA2F1-6F02-FB4A-95AA-2FFD56A36BCA}" type="presOf" srcId="{257B308B-E4FD-BD4C-9594-83E564A82C58}" destId="{197562D9-F814-AF40-A6A5-63AEE5D16184}" srcOrd="0" destOrd="1" presId="urn:microsoft.com/office/officeart/2005/8/layout/chevron2"/>
    <dgm:cxn modelId="{DAE3F7F6-FB14-0747-A6E3-86F31944C8BC}" type="presOf" srcId="{C61486AF-5A15-B24F-9414-2E29810E8288}" destId="{E08DEB57-D442-F348-9F15-02242E3A370C}" srcOrd="0" destOrd="0" presId="urn:microsoft.com/office/officeart/2005/8/layout/chevron2"/>
    <dgm:cxn modelId="{F9038112-D2E8-B541-8C1B-4663B657A313}" type="presParOf" srcId="{4A234000-9293-6343-BEF7-3497F1F0F391}" destId="{BC359541-570A-4E4E-9947-27F02294F009}" srcOrd="0" destOrd="0" presId="urn:microsoft.com/office/officeart/2005/8/layout/chevron2"/>
    <dgm:cxn modelId="{1D6ED73F-3CB1-9C46-9035-7B20D42563A7}" type="presParOf" srcId="{BC359541-570A-4E4E-9947-27F02294F009}" destId="{E08DEB57-D442-F348-9F15-02242E3A370C}" srcOrd="0" destOrd="0" presId="urn:microsoft.com/office/officeart/2005/8/layout/chevron2"/>
    <dgm:cxn modelId="{9407D813-B209-BD4F-A154-B7964FD88F7C}" type="presParOf" srcId="{BC359541-570A-4E4E-9947-27F02294F009}" destId="{197562D9-F814-AF40-A6A5-63AEE5D16184}" srcOrd="1" destOrd="0" presId="urn:microsoft.com/office/officeart/2005/8/layout/chevron2"/>
    <dgm:cxn modelId="{E197B8F1-A245-5A47-92A2-004D042A939F}" type="presParOf" srcId="{4A234000-9293-6343-BEF7-3497F1F0F391}" destId="{67B81A52-414A-4943-A0CE-5D09054420A3}" srcOrd="1" destOrd="0" presId="urn:microsoft.com/office/officeart/2005/8/layout/chevron2"/>
    <dgm:cxn modelId="{1A25B9B7-1B5E-B44E-9B47-C9EC0FD1CBFF}" type="presParOf" srcId="{4A234000-9293-6343-BEF7-3497F1F0F391}" destId="{CC6C80F7-7730-B744-B309-EB7174A9C332}" srcOrd="2" destOrd="0" presId="urn:microsoft.com/office/officeart/2005/8/layout/chevron2"/>
    <dgm:cxn modelId="{0F96716D-4855-E148-98D0-DDE80671D43F}" type="presParOf" srcId="{CC6C80F7-7730-B744-B309-EB7174A9C332}" destId="{A2CDA055-BA83-E941-8E97-974F52B7FFF7}" srcOrd="0" destOrd="0" presId="urn:microsoft.com/office/officeart/2005/8/layout/chevron2"/>
    <dgm:cxn modelId="{668F7F0D-922F-C449-8EC1-68FB39CEAC7B}" type="presParOf" srcId="{CC6C80F7-7730-B744-B309-EB7174A9C332}" destId="{1FA83629-9C49-0B49-BBD2-EC5CC0D65D86}" srcOrd="1" destOrd="0" presId="urn:microsoft.com/office/officeart/2005/8/layout/chevron2"/>
    <dgm:cxn modelId="{98E93D23-CD3F-DB45-9553-5EC2FECBED8A}" type="presParOf" srcId="{4A234000-9293-6343-BEF7-3497F1F0F391}" destId="{3A004C2E-2809-C740-BD6B-705FC925BF84}" srcOrd="3" destOrd="0" presId="urn:microsoft.com/office/officeart/2005/8/layout/chevron2"/>
    <dgm:cxn modelId="{60E7DCE6-46C8-EF42-B176-471E20A4A4CB}" type="presParOf" srcId="{4A234000-9293-6343-BEF7-3497F1F0F391}" destId="{9819F73E-ACF8-5044-A686-651519EDE20E}" srcOrd="4" destOrd="0" presId="urn:microsoft.com/office/officeart/2005/8/layout/chevron2"/>
    <dgm:cxn modelId="{F2D3DA79-9625-D84B-A3F1-CD95D6357659}" type="presParOf" srcId="{9819F73E-ACF8-5044-A686-651519EDE20E}" destId="{B4EA17AF-0B52-DB47-A288-1EDF4A5CAFFF}" srcOrd="0" destOrd="0" presId="urn:microsoft.com/office/officeart/2005/8/layout/chevron2"/>
    <dgm:cxn modelId="{B46BD46F-121E-E74E-8096-F8136FE50F5D}" type="presParOf" srcId="{9819F73E-ACF8-5044-A686-651519EDE20E}" destId="{0F750429-915B-4B4C-B134-44982C7973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9AF67-DAB5-A649-9D58-26B60046604C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56E432-AFF0-604E-9013-996043DEEA91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Research Questions</a:t>
          </a:r>
        </a:p>
      </dsp:txBody>
      <dsp:txXfrm>
        <a:off x="492024" y="334530"/>
        <a:ext cx="9963850" cy="669409"/>
      </dsp:txXfrm>
    </dsp:sp>
    <dsp:sp modelId="{B987FD93-42EE-8A46-A2C5-51C5D0F1601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8510C-F40E-1648-B201-755553FFFB00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Exploration</a:t>
          </a:r>
        </a:p>
      </dsp:txBody>
      <dsp:txXfrm>
        <a:off x="875812" y="1338819"/>
        <a:ext cx="9580062" cy="669409"/>
      </dsp:txXfrm>
    </dsp:sp>
    <dsp:sp modelId="{E004DD8D-B91E-2648-B413-CA4B916B99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BF2EFA-9856-D044-9058-18F43964A171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Cleaning and Preparation</a:t>
          </a:r>
        </a:p>
      </dsp:txBody>
      <dsp:txXfrm>
        <a:off x="875812" y="2343108"/>
        <a:ext cx="9580062" cy="669409"/>
      </dsp:txXfrm>
    </dsp:sp>
    <dsp:sp modelId="{5DE502C2-889C-7042-8778-5A4CCF6AE376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EBB1F-5C2C-E44E-9685-52B5D0BD6C2D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Analysis</a:t>
          </a:r>
        </a:p>
      </dsp:txBody>
      <dsp:txXfrm>
        <a:off x="492024" y="3347397"/>
        <a:ext cx="9963850" cy="669409"/>
      </dsp:txXfrm>
    </dsp:sp>
    <dsp:sp modelId="{AFF30D12-2AA1-1747-BEA8-30986840469B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68EEA-790B-BD46-82BE-E461CFC5F7E5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19B209-1287-5C4A-B1EE-91646404E8C9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How did comorbidities affect lifestyle changes during COVID?</a:t>
          </a:r>
        </a:p>
      </dsp:txBody>
      <dsp:txXfrm>
        <a:off x="799884" y="621632"/>
        <a:ext cx="9692761" cy="1243090"/>
      </dsp:txXfrm>
    </dsp:sp>
    <dsp:sp modelId="{2048C2DF-7DE8-584B-A58E-99FF228794C4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35FC9F-826D-4E4C-8D91-4FD8233DAAF3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How education and socioeconomic status affect comorbidities?</a:t>
          </a:r>
        </a:p>
      </dsp:txBody>
      <dsp:txXfrm>
        <a:off x="799884" y="2486615"/>
        <a:ext cx="9692761" cy="1243090"/>
      </dsp:txXfrm>
    </dsp:sp>
    <dsp:sp modelId="{5787E67F-77F9-8B4C-A8C3-87AAFD86125D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DEB57-D442-F348-9F15-02242E3A370C}">
      <dsp:nvSpPr>
        <dsp:cNvPr id="0" name=""/>
        <dsp:cNvSpPr/>
      </dsp:nvSpPr>
      <dsp:spPr>
        <a:xfrm rot="5400000">
          <a:off x="-263604" y="265096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CDC Household Pulse Survey</a:t>
          </a:r>
        </a:p>
      </dsp:txBody>
      <dsp:txXfrm rot="-5400000">
        <a:off x="1" y="616569"/>
        <a:ext cx="1230153" cy="527209"/>
      </dsp:txXfrm>
    </dsp:sp>
    <dsp:sp modelId="{197562D9-F814-AF40-A6A5-63AEE5D16184}">
      <dsp:nvSpPr>
        <dsp:cNvPr id="0" name=""/>
        <dsp:cNvSpPr/>
      </dsp:nvSpPr>
      <dsp:spPr>
        <a:xfrm rot="5400000">
          <a:off x="5614816" y="-4383170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CDC Household Pulse Survey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Across phases of the pandemic and easy to work with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Limitation:  Only a few questions to work with.</a:t>
          </a:r>
        </a:p>
      </dsp:txBody>
      <dsp:txXfrm rot="-5400000">
        <a:off x="1230153" y="57255"/>
        <a:ext cx="9855849" cy="1030761"/>
      </dsp:txXfrm>
    </dsp:sp>
    <dsp:sp modelId="{A2CDA055-BA83-E941-8E97-974F52B7FFF7}">
      <dsp:nvSpPr>
        <dsp:cNvPr id="0" name=""/>
        <dsp:cNvSpPr/>
      </dsp:nvSpPr>
      <dsp:spPr>
        <a:xfrm rot="5400000">
          <a:off x="-263604" y="1829948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University of Iowa</a:t>
          </a:r>
          <a:endParaRPr lang="en-US" sz="1500" kern="1200" dirty="0"/>
        </a:p>
      </dsp:txBody>
      <dsp:txXfrm rot="-5400000">
        <a:off x="1" y="2181421"/>
        <a:ext cx="1230153" cy="527209"/>
      </dsp:txXfrm>
    </dsp:sp>
    <dsp:sp modelId="{1FA83629-9C49-0B49-BBD2-EC5CC0D65D86}">
      <dsp:nvSpPr>
        <dsp:cNvPr id="0" name=""/>
        <dsp:cNvSpPr/>
      </dsp:nvSpPr>
      <dsp:spPr>
        <a:xfrm rot="5400000">
          <a:off x="5614816" y="-2818318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Google Trends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Problem 1:  There appeared to be assumptions made with the data.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Problem 2:  Hard to really make conclusions off of trends when more people are just at home</a:t>
          </a:r>
        </a:p>
      </dsp:txBody>
      <dsp:txXfrm rot="-5400000">
        <a:off x="1230153" y="1622107"/>
        <a:ext cx="9855849" cy="1030761"/>
      </dsp:txXfrm>
    </dsp:sp>
    <dsp:sp modelId="{B4EA17AF-0B52-DB47-A288-1EDF4A5CAFFF}">
      <dsp:nvSpPr>
        <dsp:cNvPr id="0" name=""/>
        <dsp:cNvSpPr/>
      </dsp:nvSpPr>
      <dsp:spPr>
        <a:xfrm rot="5400000">
          <a:off x="-263604" y="3394800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Stanford University</a:t>
          </a:r>
        </a:p>
      </dsp:txBody>
      <dsp:txXfrm rot="-5400000">
        <a:off x="1" y="3746273"/>
        <a:ext cx="1230153" cy="527209"/>
      </dsp:txXfrm>
    </dsp:sp>
    <dsp:sp modelId="{0F750429-915B-4B4C-B134-44982C7973ED}">
      <dsp:nvSpPr>
        <dsp:cNvPr id="0" name=""/>
        <dsp:cNvSpPr/>
      </dsp:nvSpPr>
      <dsp:spPr>
        <a:xfrm rot="5400000">
          <a:off x="5614816" y="-1253466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Pre-pandemic and during pandemic survey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Includes questions that identify conditions and habits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A large survey sample, even after data cleansing.</a:t>
          </a:r>
        </a:p>
      </dsp:txBody>
      <dsp:txXfrm rot="-5400000">
        <a:off x="1230153" y="3186959"/>
        <a:ext cx="9855849" cy="10307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355CF-CFFB-924A-A765-CA432DF3D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3D1E64-5B63-9441-8003-97D381EE6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3ADB1-C503-8B4C-BFD3-4936AF553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72842-5531-1E49-8A9F-08D9B0F02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2A7F9-082A-A647-87D2-44B3C0C6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5F94-D1F1-0748-80DB-57822E2EB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DC8FD-79D1-514B-A019-DCD9B4347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893F7-DE7C-EF40-9B6A-633D617CF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48611-0718-604A-A07D-6C8F77547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3BA6-9651-864D-877B-211B39B5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36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36FFE-9A2E-2444-9D1A-8560B97B3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2A874B-240E-FF41-A8D0-0F9A02505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EE80F-429B-1F43-9A22-99DCA4B04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922BA-D5E5-5841-ABF5-80EAAB70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733FC-8987-D644-A1B1-7D83141DE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8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A437-E802-0344-BC16-AB04D86D0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7AA3F-C8D4-4B4E-86BB-BEC1BA785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51A99-BB08-E94C-AACB-A26601505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F1D0A-3DC2-9E4F-AA36-7E0DF09D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192D8-3D8E-2948-B4BD-0163EF32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9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FE69-18DD-6246-A4E8-2C80EC10A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5DE2A-C52C-9F4C-97DA-1D166C2F9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6904C-26BF-C945-B79E-6C1BF4CD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8E811-9C3E-4747-8307-6F2424DD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8C4A2-2921-BB4E-95D9-CE0845AC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5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34E1-FEF0-F443-81D9-10ADB0B0C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48CCC-3851-564F-B566-AFC2F2022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96562-66C7-F641-808D-AB0FE0B80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26296-693B-DE43-9D8C-2530029F9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754F0-013A-464E-98F8-4520E78C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04BEF-2D87-DE48-96C1-09B8DDB2C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145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BD3EA-66E8-BF4B-AA35-F75E9141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151A-211A-E441-A3BF-FE218E581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15E50-E59C-0344-BAD8-176D625BE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B2E81B-CD3C-AA44-8B17-6EF8A6D60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FB2ED-F346-6E45-AB9B-C305AF964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CDC1E-392A-7E45-8D99-F1151FB8D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C8F4E5-B880-074F-B415-E49C1FDC7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DB3D2B-E33E-E143-A054-DF5B882F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6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6C97-35E8-DE45-B436-A43A8A1A5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D71E0-F8A0-3040-9C3A-5DA554B6F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36D9F-9B7E-2E43-B71B-DE1D6295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7C0EB-0B92-F346-8AC1-6289BE8B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631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6CBEE3-2524-C040-839D-999B3841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96472-DB2B-5544-9125-545F19B8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F94B3-6EAF-A646-9D54-8C420D7D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86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DC57-93CE-6542-898D-6DC9D826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CF938-1DF1-C14E-9E34-0BCB35113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3A5CC-23AD-EC46-9685-919F9AC9C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35A73-D6F3-FC41-9C7A-479CDEF5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4FF4A-4D53-A346-8E91-6AF2A0648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8BF63-0602-B445-BEC6-12DE505B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691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14D83-23F3-4D4D-BE71-FA2EC3B70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0FEB1B-AA2D-B74B-B9A7-2D2F33F8B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6F945-EEAB-CF4F-AE1C-7AA76021A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192B-DB91-254C-8867-3453063F3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32CAA-C0E0-A241-910B-1B0107652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20777-236D-F44A-B145-CD1651111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13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EC2CC7-AF43-0D4B-B416-152B50F50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0FB2D-CBE6-CC4E-AB74-E37E1000D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6040D-8744-3F48-9EFA-A9ECFD95DC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B2761-A334-C64C-A6D5-01ACFC012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88E11-0FED-7545-BAC9-CDCBC14AB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39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ladkins/Project-1-EDA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E65D-86A7-7F44-92C0-F662CFDEC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Lost =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93C8F-58D9-E849-B9F3-3A2D9BEB5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602038"/>
            <a:ext cx="9652967" cy="1635884"/>
          </a:xfrm>
        </p:spPr>
        <p:txBody>
          <a:bodyPr>
            <a:normAutofit/>
          </a:bodyPr>
          <a:lstStyle/>
          <a:p>
            <a:r>
              <a:rPr lang="en-US" dirty="0"/>
              <a:t>      presenters = “Dan </a:t>
            </a:r>
            <a:r>
              <a:rPr lang="en-US" dirty="0" err="1"/>
              <a:t>Herfurth</a:t>
            </a:r>
            <a:r>
              <a:rPr lang="en-US" dirty="0"/>
              <a:t>, Kristen </a:t>
            </a:r>
            <a:r>
              <a:rPr lang="en-US" dirty="0" err="1"/>
              <a:t>Hanold</a:t>
            </a:r>
            <a:r>
              <a:rPr lang="en-US" dirty="0"/>
              <a:t>, Ty Pleasant, Norman Adkins”</a:t>
            </a:r>
          </a:p>
          <a:p>
            <a:r>
              <a:rPr lang="en-US" dirty="0"/>
              <a:t>      Print(</a:t>
            </a:r>
            <a:r>
              <a:rPr lang="en-US"/>
              <a:t>presenters) </a:t>
            </a:r>
            <a:endParaRPr lang="en-US" dirty="0"/>
          </a:p>
          <a:p>
            <a:r>
              <a:rPr lang="en-US" dirty="0"/>
              <a:t>Dan </a:t>
            </a:r>
            <a:r>
              <a:rPr lang="en-US" dirty="0" err="1"/>
              <a:t>Herfurth</a:t>
            </a:r>
            <a:r>
              <a:rPr lang="en-US" dirty="0"/>
              <a:t>, Kristen </a:t>
            </a:r>
            <a:r>
              <a:rPr lang="en-US" dirty="0" err="1"/>
              <a:t>Hanold</a:t>
            </a:r>
            <a:r>
              <a:rPr lang="en-US" dirty="0"/>
              <a:t>, Ty Pleasant, Norman Adkins</a:t>
            </a:r>
          </a:p>
        </p:txBody>
      </p:sp>
    </p:spTree>
    <p:extLst>
      <p:ext uri="{BB962C8B-B14F-4D97-AF65-F5344CB8AC3E}">
        <p14:creationId xmlns:p14="http://schemas.microsoft.com/office/powerpoint/2010/main" val="3883452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A08B6-E0FA-5E4E-83F9-0CD9B2FFF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68F23-10AE-7141-9C2D-A45C2590A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/>
          <a:lstStyle/>
          <a:p>
            <a:r>
              <a:rPr lang="en-US" dirty="0"/>
              <a:t>Preexisting Condition Criteria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82184-F2CA-DB44-B64F-D90C79B5E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824" y="3073397"/>
            <a:ext cx="5362978" cy="2717801"/>
          </a:xfrm>
        </p:spPr>
        <p:txBody>
          <a:bodyPr/>
          <a:lstStyle/>
          <a:p>
            <a:r>
              <a:rPr lang="en-US" dirty="0"/>
              <a:t>Had to answer “Yes” to any one of the conditions regardless of other responses.</a:t>
            </a:r>
          </a:p>
          <a:p>
            <a:r>
              <a:rPr lang="en-US" u="sng" dirty="0"/>
              <a:t>Rationale</a:t>
            </a:r>
            <a:r>
              <a:rPr lang="en-US" dirty="0"/>
              <a:t>:  Clear that there is at least one pre-existing condition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46CAA-54D1-E548-B8D0-EE999871C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 Preexisting Conditions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E34CE-7463-A140-9EF0-4C168D7DC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6503" y="3073397"/>
            <a:ext cx="4969631" cy="2717801"/>
          </a:xfrm>
        </p:spPr>
        <p:txBody>
          <a:bodyPr/>
          <a:lstStyle/>
          <a:p>
            <a:r>
              <a:rPr lang="en-US" dirty="0"/>
              <a:t>Had to answer “No” to </a:t>
            </a:r>
            <a:r>
              <a:rPr lang="en-US" u="sng" dirty="0"/>
              <a:t>ALL</a:t>
            </a:r>
            <a:r>
              <a:rPr lang="en-US" dirty="0"/>
              <a:t> conditions.</a:t>
            </a:r>
          </a:p>
          <a:p>
            <a:r>
              <a:rPr lang="en-US" u="sng" dirty="0"/>
              <a:t>Rationale</a:t>
            </a:r>
            <a:r>
              <a:rPr lang="en-US" dirty="0"/>
              <a:t>:  Clear that they fully understood and choose to answer the questions and selected No for all.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685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41D5D-A4F1-964C-BDBD-7C06B955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69A1C-CF71-8048-A639-1A8C013CF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48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0ED675E-565D-9443-BC1C-A9BABFA5A1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569" y="159988"/>
            <a:ext cx="6935372" cy="66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739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471E-E535-1041-A1DA-8E7E59C4C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27710-5931-DA48-ABD1-5AB74C398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1B4511B8-B25F-8045-AA84-33E43509E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02" t="8166" r="8463" b="3539"/>
          <a:stretch/>
        </p:blipFill>
        <p:spPr>
          <a:xfrm>
            <a:off x="6502174" y="236764"/>
            <a:ext cx="5574165" cy="4623934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60FEA6D8-7888-49B5-8BCC-6F1AD04E7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3" y="1502228"/>
            <a:ext cx="6459991" cy="51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22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E968-FBE4-46BC-8716-14C3AEEDB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C0243-850F-4736-BFD6-AB9769E59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DAB0810-DCC5-4D42-9209-07993BAC3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0" y="685794"/>
            <a:ext cx="9144019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21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939B-899B-B444-B8A5-AB2CECF9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Findings/Analysis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1D5CE-2B71-954E-AD5D-31E6BF7A9C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0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of people with </a:t>
            </a:r>
            <a:r>
              <a:rPr lang="en-US" i="1" dirty="0"/>
              <a:t>n</a:t>
            </a:r>
            <a:r>
              <a:rPr lang="en-US" dirty="0"/>
              <a:t>-comorbidities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C5C5EDD-4E79-A446-AC9F-C09B9B5A26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2025" y="874226"/>
            <a:ext cx="7419974" cy="617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26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of participants with and without 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3EA2ADF-20E9-3641-9873-F9CB52A20D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84" y="457200"/>
            <a:ext cx="7296116" cy="545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490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Changes made during COVID-19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DCC4694-6D2B-9E4E-8BC0-001BBBA93B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025" y="1235656"/>
            <a:ext cx="7419975" cy="43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510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Individuals with comorbidities that made social changes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D43CD51-6F59-A548-B566-01B9478096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311" y="1139483"/>
            <a:ext cx="7321469" cy="428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57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5349-76CB-9548-80FD-C276399C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E1763-61C3-4D42-8B4E-7F93DCAD51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9216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5079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763C543-ECB5-3E4C-B5EE-35D03BCB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C2DBB6-6741-064C-9D4F-E3E9E6EF1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BE53F916-4F2E-4A4C-BDB5-6BFF320715A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872" y="680629"/>
            <a:ext cx="7418128" cy="518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7210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4E8D4CC6-2652-C74C-96C0-AD364EDA25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748" y="1523206"/>
            <a:ext cx="7270252" cy="381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0143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shape, arrow&#10;&#10;Description automatically generated">
            <a:extLst>
              <a:ext uri="{FF2B5EF4-FFF2-40B4-BE49-F238E27FC236}">
                <a16:creationId xmlns:a16="http://schemas.microsoft.com/office/drawing/2014/main" id="{8EF157A9-572E-4A41-BB05-A9FCDF609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04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AB995DC-DB48-4020-8708-8235A3106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5" y="-3"/>
            <a:ext cx="8572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37A320-FC5C-4317-B8B1-FF748FA7E2E3}"/>
              </a:ext>
            </a:extLst>
          </p:cNvPr>
          <p:cNvSpPr txBox="1"/>
          <p:nvPr/>
        </p:nvSpPr>
        <p:spPr>
          <a:xfrm>
            <a:off x="8862331" y="97972"/>
            <a:ext cx="32861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Discrete heatmap for </a:t>
            </a:r>
          </a:p>
          <a:p>
            <a:r>
              <a:rPr lang="en-US" dirty="0"/>
              <a:t>race = White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EDFC57-626A-482C-B47E-964D5F299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590" y="930728"/>
            <a:ext cx="3722127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6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5230B87-E035-4741-B911-582164507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792" y="0"/>
            <a:ext cx="85725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B8C47A-2246-460A-B04A-C51CA5CDC417}"/>
              </a:ext>
            </a:extLst>
          </p:cNvPr>
          <p:cNvSpPr txBox="1"/>
          <p:nvPr/>
        </p:nvSpPr>
        <p:spPr>
          <a:xfrm>
            <a:off x="8217354" y="983796"/>
            <a:ext cx="37229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Continuous heatmap for </a:t>
            </a:r>
          </a:p>
          <a:p>
            <a:r>
              <a:rPr lang="en-US" dirty="0"/>
              <a:t>race = White</a:t>
            </a:r>
          </a:p>
        </p:txBody>
      </p:sp>
    </p:spTree>
    <p:extLst>
      <p:ext uri="{BB962C8B-B14F-4D97-AF65-F5344CB8AC3E}">
        <p14:creationId xmlns:p14="http://schemas.microsoft.com/office/powerpoint/2010/main" val="13578756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08636-8C23-4034-B1D8-1EF14FF1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2DD98-BFC1-4103-BEBB-D4437319C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EED5704-6683-4947-8F69-446EE351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2490" y="521854"/>
            <a:ext cx="7920182" cy="633614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A619CED-193D-4705-BAA8-6EF2F2486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927" y="474146"/>
            <a:ext cx="7804727" cy="62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24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5C97B-7279-2848-BC66-502BC8D98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630" y="35169"/>
            <a:ext cx="3540370" cy="1600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4ADA6-442C-4940-BC93-CFE796386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51630" y="2057400"/>
            <a:ext cx="3540370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3BF80C-0C89-A54D-A92D-8C75ED088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3370"/>
            <a:ext cx="8651631" cy="68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93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BE837-EF8D-4BCD-8F2D-EC0EDDEF9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80FC9-38B3-433E-B9D3-3C66325FF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35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46DF-94A4-044D-8101-72A7B8BD6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DELETE:  </a:t>
            </a:r>
            <a:r>
              <a:rPr lang="en-US" dirty="0"/>
              <a:t>Current topic of interest is covid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FD1DF-1369-284D-AF90-37A83B521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362729" cy="3541714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Questions centered around individuals with pre-existing conditions</a:t>
            </a:r>
          </a:p>
          <a:p>
            <a:r>
              <a:rPr lang="en-US" dirty="0"/>
              <a:t>Individuals with pre-existing conditions tend to have the worst outcomes</a:t>
            </a:r>
            <a:r>
              <a:rPr lang="en-US" kern="600" baseline="30000" dirty="0"/>
              <a:t>1</a:t>
            </a:r>
          </a:p>
          <a:p>
            <a:r>
              <a:rPr lang="en-US" dirty="0"/>
              <a:t>We wanted to see how the pandemic, in general, had an effect on this population</a:t>
            </a:r>
          </a:p>
          <a:p>
            <a:pPr lvl="1"/>
            <a:r>
              <a:rPr lang="en-US" dirty="0"/>
              <a:t>Focus was more on the lifestyle choices</a:t>
            </a:r>
          </a:p>
          <a:p>
            <a:r>
              <a:rPr lang="en-US" dirty="0"/>
              <a:t>Because of time constraints, we wanted to specifically look at physical activity</a:t>
            </a:r>
          </a:p>
          <a:p>
            <a:pPr marL="0" indent="0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sz="1600" kern="600" baseline="30000" dirty="0"/>
              <a:t>1</a:t>
            </a:r>
            <a:r>
              <a:rPr lang="en-US" kern="600" baseline="30000" dirty="0"/>
              <a:t> </a:t>
            </a:r>
            <a:r>
              <a:rPr lang="en-US" sz="1300" dirty="0"/>
              <a:t>CDC COVID-19 Reporting, 10/14/2021:  https://</a:t>
            </a:r>
            <a:r>
              <a:rPr lang="en-US" sz="1300" dirty="0" err="1"/>
              <a:t>www.cdc.gov</a:t>
            </a:r>
            <a:r>
              <a:rPr lang="en-US" sz="1300" dirty="0"/>
              <a:t>/coronavirus/2019-ncov/need-extra-precautions/people-with-medical-</a:t>
            </a:r>
            <a:r>
              <a:rPr lang="en-US" sz="1300" dirty="0" err="1"/>
              <a:t>conditions.html</a:t>
            </a:r>
            <a:r>
              <a:rPr lang="en-US" sz="13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1143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08E7E-8B8E-A34C-AAED-BE56EE71F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A69CB6-E234-3D4D-A6C2-8F7D3240BE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91375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181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282E95-6FF5-0F47-89F5-B35098ACF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56823-0763-834E-BC72-9D501F62C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38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32EC-8D23-BE4D-B7BA-BB7C5FB3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Evaluated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0E9806-9175-F54A-8A7F-3338B35F4B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5936129"/>
              </p:ext>
            </p:extLst>
          </p:nvPr>
        </p:nvGraphicFramePr>
        <p:xfrm>
          <a:off x="616226" y="1659835"/>
          <a:ext cx="11141765" cy="489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1971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328D8-CC53-0144-BB4F-782EC0A0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Stanford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3B18C-BA13-454B-90AB-8043876F9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 Study Data on Lifestyle Changes during COVID-19 Pandemic </a:t>
            </a:r>
          </a:p>
          <a:p>
            <a:r>
              <a:rPr lang="en-US" dirty="0"/>
              <a:t>Raw Data Published and openly accessible</a:t>
            </a:r>
          </a:p>
          <a:p>
            <a:r>
              <a:rPr lang="en-US" dirty="0"/>
              <a:t>Scientific validity as a scientific manuscript depended on this data.</a:t>
            </a:r>
          </a:p>
          <a:p>
            <a:r>
              <a:rPr lang="en-US" dirty="0"/>
              <a:t>A larger set of sample data (2,055 completed surveys)</a:t>
            </a:r>
          </a:p>
          <a:p>
            <a:r>
              <a:rPr lang="en-US" dirty="0"/>
              <a:t>Discrete data vs. continuous.</a:t>
            </a:r>
          </a:p>
          <a:p>
            <a:r>
              <a:rPr lang="en-US" dirty="0"/>
              <a:t>Same survey multiple times = consistent data collection.</a:t>
            </a:r>
          </a:p>
          <a:p>
            <a:pPr marL="0" indent="0">
              <a:buNone/>
            </a:pPr>
            <a:r>
              <a:rPr lang="en-US" b="1" u="sng" dirty="0"/>
              <a:t>Downside</a:t>
            </a:r>
            <a:r>
              <a:rPr lang="en-US" dirty="0"/>
              <a:t>:  	Data had to be cross-referenced as numerical value assignments did not follow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4266401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64D6-2104-E749-9E64-E199C878E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802B0-95F4-2B4E-944B-3190D7DA1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https://github.com/nladkins/Project-1-EDA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360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3B6A-C51A-BD46-9240-6395C974E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4EEBE-83D6-344E-8424-E29950F2A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893194"/>
            <a:ext cx="10616999" cy="46106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Timestamps were in the survey identifying what sections were completed</a:t>
            </a:r>
          </a:p>
          <a:p>
            <a:r>
              <a:rPr lang="en-US" dirty="0"/>
              <a:t>Filtered out any row with missing timestamps</a:t>
            </a:r>
          </a:p>
          <a:p>
            <a:r>
              <a:rPr lang="en-US" dirty="0"/>
              <a:t>Due to remaining size of responses, filtered down to US responses only</a:t>
            </a:r>
          </a:p>
          <a:p>
            <a:r>
              <a:rPr lang="en-US" dirty="0"/>
              <a:t>Changed numbers to align with best practices (“0” = “No”, “1” = “Yes”)</a:t>
            </a:r>
          </a:p>
          <a:p>
            <a:r>
              <a:rPr lang="en-US" dirty="0"/>
              <a:t>Health conditions used 4 responses (SEE NEXT SLIDE):</a:t>
            </a:r>
          </a:p>
          <a:p>
            <a:pPr lvl="1"/>
            <a:r>
              <a:rPr lang="en-US" dirty="0"/>
              <a:t>”Yes”</a:t>
            </a:r>
          </a:p>
          <a:p>
            <a:pPr lvl="1"/>
            <a:r>
              <a:rPr lang="en-US" dirty="0"/>
              <a:t>“No”</a:t>
            </a:r>
          </a:p>
          <a:p>
            <a:pPr lvl="1"/>
            <a:r>
              <a:rPr lang="en-US" dirty="0"/>
              <a:t>“Not aware of the term”</a:t>
            </a:r>
          </a:p>
          <a:p>
            <a:pPr lvl="1"/>
            <a:r>
              <a:rPr lang="en-US" dirty="0"/>
              <a:t>“Prefer to not answer”</a:t>
            </a:r>
          </a:p>
          <a:p>
            <a:r>
              <a:rPr lang="en-US" dirty="0"/>
              <a:t>Column inserted to reference to identify whether they were found to have no comorbidities vs. having them.</a:t>
            </a:r>
          </a:p>
        </p:txBody>
      </p:sp>
    </p:spTree>
    <p:extLst>
      <p:ext uri="{BB962C8B-B14F-4D97-AF65-F5344CB8AC3E}">
        <p14:creationId xmlns:p14="http://schemas.microsoft.com/office/powerpoint/2010/main" val="672231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</TotalTime>
  <Words>558</Words>
  <Application>Microsoft Office PowerPoint</Application>
  <PresentationFormat>Widescreen</PresentationFormat>
  <Paragraphs>73</Paragraphs>
  <Slides>27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Lost = Presentation</vt:lpstr>
      <vt:lpstr>Agenda</vt:lpstr>
      <vt:lpstr>DELETE:  Current topic of interest is covid</vt:lpstr>
      <vt:lpstr>Research Questions</vt:lpstr>
      <vt:lpstr>Data Exploration</vt:lpstr>
      <vt:lpstr>Datasets Evaluated</vt:lpstr>
      <vt:lpstr>About the Stanford Data</vt:lpstr>
      <vt:lpstr>Data Cleaning Process</vt:lpstr>
      <vt:lpstr>Cleaning the Data</vt:lpstr>
      <vt:lpstr>Cleaning the Data (continued)</vt:lpstr>
      <vt:lpstr>Demographics</vt:lpstr>
      <vt:lpstr>Top Comorbidities</vt:lpstr>
      <vt:lpstr>PowerPoint Presentation</vt:lpstr>
      <vt:lpstr>PowerPoint Presentation</vt:lpstr>
      <vt:lpstr>Findings/Analysis</vt:lpstr>
      <vt:lpstr>Percentage of people with n-comorbidities</vt:lpstr>
      <vt:lpstr>Percentage of participants with and without comorbidities</vt:lpstr>
      <vt:lpstr>Social Changes made during COVID-19</vt:lpstr>
      <vt:lpstr>Individuals with comorbidities that made social changes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= Presentation</dc:title>
  <dc:creator>Norman Adkins</dc:creator>
  <cp:lastModifiedBy>Daniel Herfurth</cp:lastModifiedBy>
  <cp:revision>5</cp:revision>
  <dcterms:created xsi:type="dcterms:W3CDTF">2021-10-27T20:14:59Z</dcterms:created>
  <dcterms:modified xsi:type="dcterms:W3CDTF">2021-10-30T12:00:58Z</dcterms:modified>
</cp:coreProperties>
</file>

<file path=docProps/thumbnail.jpeg>
</file>